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2" r:id="rId4"/>
    <p:sldId id="258" r:id="rId5"/>
    <p:sldId id="259" r:id="rId6"/>
    <p:sldId id="282" r:id="rId7"/>
    <p:sldId id="260" r:id="rId8"/>
    <p:sldId id="261" r:id="rId9"/>
    <p:sldId id="262" r:id="rId10"/>
    <p:sldId id="268" r:id="rId11"/>
    <p:sldId id="264" r:id="rId12"/>
    <p:sldId id="265" r:id="rId13"/>
    <p:sldId id="266" r:id="rId14"/>
    <p:sldId id="269" r:id="rId15"/>
    <p:sldId id="271" r:id="rId16"/>
    <p:sldId id="272" r:id="rId17"/>
    <p:sldId id="273" r:id="rId18"/>
    <p:sldId id="274" r:id="rId19"/>
    <p:sldId id="286" r:id="rId20"/>
    <p:sldId id="285" r:id="rId21"/>
    <p:sldId id="283" r:id="rId22"/>
    <p:sldId id="284" r:id="rId23"/>
    <p:sldId id="279" r:id="rId24"/>
    <p:sldId id="280" r:id="rId25"/>
    <p:sldId id="275" r:id="rId26"/>
    <p:sldId id="287" r:id="rId27"/>
    <p:sldId id="288" r:id="rId28"/>
    <p:sldId id="289" r:id="rId29"/>
    <p:sldId id="290" r:id="rId30"/>
    <p:sldId id="291" r:id="rId31"/>
    <p:sldId id="276" r:id="rId32"/>
    <p:sldId id="277" r:id="rId33"/>
    <p:sldId id="278"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96" d="100"/>
          <a:sy n="96" d="100"/>
        </p:scale>
        <p:origin x="-178" y="8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201FEE2-41E7-4A6C-925A-FD9FD6121602}" type="datetimeFigureOut">
              <a:rPr lang="en-US" smtClean="0"/>
              <a:pPr/>
              <a:t>9/16/2022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D04DBE-C140-4816-A0F5-1440E2707678}" type="slidenum">
              <a:rPr lang="en-US" smtClean="0"/>
              <a:pPr/>
              <a:t>‹#›</a:t>
            </a:fld>
            <a:endParaRPr lang="en-US"/>
          </a:p>
        </p:txBody>
      </p:sp>
    </p:spTree>
    <p:extLst>
      <p:ext uri="{BB962C8B-B14F-4D97-AF65-F5344CB8AC3E}">
        <p14:creationId xmlns:p14="http://schemas.microsoft.com/office/powerpoint/2010/main" val="2106940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201FEE2-41E7-4A6C-925A-FD9FD6121602}" type="datetimeFigureOut">
              <a:rPr lang="en-US" smtClean="0"/>
              <a:pPr/>
              <a:t>9/16/2022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D04DBE-C140-4816-A0F5-1440E2707678}" type="slidenum">
              <a:rPr lang="en-US" smtClean="0"/>
              <a:pPr/>
              <a:t>‹#›</a:t>
            </a:fld>
            <a:endParaRPr lang="en-US"/>
          </a:p>
        </p:txBody>
      </p:sp>
    </p:spTree>
    <p:extLst>
      <p:ext uri="{BB962C8B-B14F-4D97-AF65-F5344CB8AC3E}">
        <p14:creationId xmlns:p14="http://schemas.microsoft.com/office/powerpoint/2010/main" val="2841237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201FEE2-41E7-4A6C-925A-FD9FD6121602}" type="datetimeFigureOut">
              <a:rPr lang="en-US" smtClean="0"/>
              <a:pPr/>
              <a:t>9/16/2022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D04DBE-C140-4816-A0F5-1440E2707678}" type="slidenum">
              <a:rPr lang="en-US" smtClean="0"/>
              <a:pPr/>
              <a:t>‹#›</a:t>
            </a:fld>
            <a:endParaRPr lang="en-US"/>
          </a:p>
        </p:txBody>
      </p:sp>
    </p:spTree>
    <p:extLst>
      <p:ext uri="{BB962C8B-B14F-4D97-AF65-F5344CB8AC3E}">
        <p14:creationId xmlns:p14="http://schemas.microsoft.com/office/powerpoint/2010/main" val="1550257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201FEE2-41E7-4A6C-925A-FD9FD6121602}" type="datetimeFigureOut">
              <a:rPr lang="en-US" smtClean="0"/>
              <a:pPr/>
              <a:t>9/16/2022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D04DBE-C140-4816-A0F5-1440E2707678}" type="slidenum">
              <a:rPr lang="en-US" smtClean="0"/>
              <a:pPr/>
              <a:t>‹#›</a:t>
            </a:fld>
            <a:endParaRPr lang="en-US"/>
          </a:p>
        </p:txBody>
      </p:sp>
    </p:spTree>
    <p:extLst>
      <p:ext uri="{BB962C8B-B14F-4D97-AF65-F5344CB8AC3E}">
        <p14:creationId xmlns:p14="http://schemas.microsoft.com/office/powerpoint/2010/main" val="624305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01FEE2-41E7-4A6C-925A-FD9FD6121602}" type="datetimeFigureOut">
              <a:rPr lang="en-US" smtClean="0"/>
              <a:pPr/>
              <a:t>9/16/2022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6D04DBE-C140-4816-A0F5-1440E2707678}" type="slidenum">
              <a:rPr lang="en-US" smtClean="0"/>
              <a:pPr/>
              <a:t>‹#›</a:t>
            </a:fld>
            <a:endParaRPr lang="en-US"/>
          </a:p>
        </p:txBody>
      </p:sp>
    </p:spTree>
    <p:extLst>
      <p:ext uri="{BB962C8B-B14F-4D97-AF65-F5344CB8AC3E}">
        <p14:creationId xmlns:p14="http://schemas.microsoft.com/office/powerpoint/2010/main" val="1157699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201FEE2-41E7-4A6C-925A-FD9FD6121602}" type="datetimeFigureOut">
              <a:rPr lang="en-US" smtClean="0"/>
              <a:pPr/>
              <a:t>9/16/2022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D04DBE-C140-4816-A0F5-1440E2707678}" type="slidenum">
              <a:rPr lang="en-US" smtClean="0"/>
              <a:pPr/>
              <a:t>‹#›</a:t>
            </a:fld>
            <a:endParaRPr lang="en-US"/>
          </a:p>
        </p:txBody>
      </p:sp>
    </p:spTree>
    <p:extLst>
      <p:ext uri="{BB962C8B-B14F-4D97-AF65-F5344CB8AC3E}">
        <p14:creationId xmlns:p14="http://schemas.microsoft.com/office/powerpoint/2010/main" val="10711412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201FEE2-41E7-4A6C-925A-FD9FD6121602}" type="datetimeFigureOut">
              <a:rPr lang="en-US" smtClean="0"/>
              <a:pPr/>
              <a:t>9/16/2022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6D04DBE-C140-4816-A0F5-1440E2707678}" type="slidenum">
              <a:rPr lang="en-US" smtClean="0"/>
              <a:pPr/>
              <a:t>‹#›</a:t>
            </a:fld>
            <a:endParaRPr lang="en-US"/>
          </a:p>
        </p:txBody>
      </p:sp>
    </p:spTree>
    <p:extLst>
      <p:ext uri="{BB962C8B-B14F-4D97-AF65-F5344CB8AC3E}">
        <p14:creationId xmlns:p14="http://schemas.microsoft.com/office/powerpoint/2010/main" val="1341221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201FEE2-41E7-4A6C-925A-FD9FD6121602}" type="datetimeFigureOut">
              <a:rPr lang="en-US" smtClean="0"/>
              <a:pPr/>
              <a:t>9/16/2022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6D04DBE-C140-4816-A0F5-1440E2707678}" type="slidenum">
              <a:rPr lang="en-US" smtClean="0"/>
              <a:pPr/>
              <a:t>‹#›</a:t>
            </a:fld>
            <a:endParaRPr lang="en-US"/>
          </a:p>
        </p:txBody>
      </p:sp>
    </p:spTree>
    <p:extLst>
      <p:ext uri="{BB962C8B-B14F-4D97-AF65-F5344CB8AC3E}">
        <p14:creationId xmlns:p14="http://schemas.microsoft.com/office/powerpoint/2010/main" val="3516586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01FEE2-41E7-4A6C-925A-FD9FD6121602}" type="datetimeFigureOut">
              <a:rPr lang="en-US" smtClean="0"/>
              <a:pPr/>
              <a:t>9/16/2022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6D04DBE-C140-4816-A0F5-1440E2707678}" type="slidenum">
              <a:rPr lang="en-US" smtClean="0"/>
              <a:pPr/>
              <a:t>‹#›</a:t>
            </a:fld>
            <a:endParaRPr lang="en-US"/>
          </a:p>
        </p:txBody>
      </p:sp>
    </p:spTree>
    <p:extLst>
      <p:ext uri="{BB962C8B-B14F-4D97-AF65-F5344CB8AC3E}">
        <p14:creationId xmlns:p14="http://schemas.microsoft.com/office/powerpoint/2010/main" val="6922692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01FEE2-41E7-4A6C-925A-FD9FD6121602}" type="datetimeFigureOut">
              <a:rPr lang="en-US" smtClean="0"/>
              <a:pPr/>
              <a:t>9/16/2022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D04DBE-C140-4816-A0F5-1440E2707678}" type="slidenum">
              <a:rPr lang="en-US" smtClean="0"/>
              <a:pPr/>
              <a:t>‹#›</a:t>
            </a:fld>
            <a:endParaRPr lang="en-US"/>
          </a:p>
        </p:txBody>
      </p:sp>
    </p:spTree>
    <p:extLst>
      <p:ext uri="{BB962C8B-B14F-4D97-AF65-F5344CB8AC3E}">
        <p14:creationId xmlns:p14="http://schemas.microsoft.com/office/powerpoint/2010/main" val="2818478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01FEE2-41E7-4A6C-925A-FD9FD6121602}" type="datetimeFigureOut">
              <a:rPr lang="en-US" smtClean="0"/>
              <a:pPr/>
              <a:t>9/16/2022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6D04DBE-C140-4816-A0F5-1440E2707678}" type="slidenum">
              <a:rPr lang="en-US" smtClean="0"/>
              <a:pPr/>
              <a:t>‹#›</a:t>
            </a:fld>
            <a:endParaRPr lang="en-US"/>
          </a:p>
        </p:txBody>
      </p:sp>
    </p:spTree>
    <p:extLst>
      <p:ext uri="{BB962C8B-B14F-4D97-AF65-F5344CB8AC3E}">
        <p14:creationId xmlns:p14="http://schemas.microsoft.com/office/powerpoint/2010/main" val="32385148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01FEE2-41E7-4A6C-925A-FD9FD6121602}" type="datetimeFigureOut">
              <a:rPr lang="en-US" smtClean="0"/>
              <a:pPr/>
              <a:t>9/16/2022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D04DBE-C140-4816-A0F5-1440E2707678}" type="slidenum">
              <a:rPr lang="en-US" smtClean="0"/>
              <a:pPr/>
              <a:t>‹#›</a:t>
            </a:fld>
            <a:endParaRPr lang="en-US"/>
          </a:p>
        </p:txBody>
      </p:sp>
    </p:spTree>
    <p:extLst>
      <p:ext uri="{BB962C8B-B14F-4D97-AF65-F5344CB8AC3E}">
        <p14:creationId xmlns:p14="http://schemas.microsoft.com/office/powerpoint/2010/main" val="27357680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6828" y="701040"/>
            <a:ext cx="9161172" cy="5437367"/>
          </a:xfrm>
        </p:spPr>
        <p:txBody>
          <a:bodyPr>
            <a:normAutofit/>
          </a:bodyPr>
          <a:lstStyle/>
          <a:p>
            <a:r>
              <a:rPr lang="en-US" sz="4800" b="1" dirty="0">
                <a:solidFill>
                  <a:srgbClr val="7030A0"/>
                </a:solidFill>
                <a:latin typeface="Times New Roman" panose="02020603050405020304" pitchFamily="18" charset="0"/>
                <a:cs typeface="Times New Roman" panose="02020603050405020304" pitchFamily="18" charset="0"/>
              </a:rPr>
              <a:t>KHƠI DẬY MẠNH MẼ TINH THẦN YÊU NƯỚC, Ý CHÍ TỰ CƯỜNG, KHÁT VỌNG XÂY DỰNG VÀ PHÁT </a:t>
            </a:r>
            <a:r>
              <a:rPr lang="en-US" sz="4800" b="1" dirty="0" err="1">
                <a:solidFill>
                  <a:srgbClr val="7030A0"/>
                </a:solidFill>
                <a:latin typeface="Times New Roman" panose="02020603050405020304" pitchFamily="18" charset="0"/>
                <a:cs typeface="Times New Roman" panose="02020603050405020304" pitchFamily="18" charset="0"/>
              </a:rPr>
              <a:t>TRIỂN</a:t>
            </a:r>
            <a:r>
              <a:rPr lang="en-US" sz="4800" b="1" dirty="0">
                <a:solidFill>
                  <a:srgbClr val="7030A0"/>
                </a:solidFill>
                <a:latin typeface="Times New Roman" panose="02020603050405020304" pitchFamily="18" charset="0"/>
                <a:cs typeface="Times New Roman" panose="02020603050405020304" pitchFamily="18" charset="0"/>
              </a:rPr>
              <a:t> </a:t>
            </a:r>
            <a:r>
              <a:rPr lang="en-US" sz="4800" b="1" dirty="0" smtClean="0">
                <a:solidFill>
                  <a:srgbClr val="7030A0"/>
                </a:solidFill>
                <a:latin typeface="Times New Roman" panose="02020603050405020304" pitchFamily="18" charset="0"/>
                <a:cs typeface="Times New Roman" panose="02020603050405020304" pitchFamily="18" charset="0"/>
              </a:rPr>
              <a:t> </a:t>
            </a:r>
            <a:r>
              <a:rPr lang="en-US" sz="4800" b="1" dirty="0">
                <a:solidFill>
                  <a:srgbClr val="7030A0"/>
                </a:solidFill>
                <a:latin typeface="Times New Roman" panose="02020603050405020304" pitchFamily="18" charset="0"/>
                <a:cs typeface="Times New Roman" panose="02020603050405020304" pitchFamily="18" charset="0"/>
              </a:rPr>
              <a:t>THANH HÓA GIÀU ĐẸP, VĂN MINH, </a:t>
            </a:r>
            <a:r>
              <a:rPr lang="en-US" sz="4800" b="1" dirty="0" err="1">
                <a:solidFill>
                  <a:srgbClr val="7030A0"/>
                </a:solidFill>
                <a:latin typeface="Times New Roman" panose="02020603050405020304" pitchFamily="18" charset="0"/>
                <a:cs typeface="Times New Roman" panose="02020603050405020304" pitchFamily="18" charset="0"/>
              </a:rPr>
              <a:t>HIỆN</a:t>
            </a:r>
            <a:r>
              <a:rPr lang="en-US" sz="4800" b="1" dirty="0">
                <a:solidFill>
                  <a:srgbClr val="7030A0"/>
                </a:solidFill>
                <a:latin typeface="Times New Roman" panose="02020603050405020304" pitchFamily="18" charset="0"/>
                <a:cs typeface="Times New Roman" panose="02020603050405020304" pitchFamily="18" charset="0"/>
              </a:rPr>
              <a:t> </a:t>
            </a:r>
            <a:r>
              <a:rPr lang="en-US" sz="4800" b="1" dirty="0" err="1">
                <a:solidFill>
                  <a:srgbClr val="7030A0"/>
                </a:solidFill>
                <a:latin typeface="Times New Roman" panose="02020603050405020304" pitchFamily="18" charset="0"/>
                <a:cs typeface="Times New Roman" panose="02020603050405020304" pitchFamily="18" charset="0"/>
              </a:rPr>
              <a:t>ĐẠI</a:t>
            </a:r>
            <a:r>
              <a:rPr lang="en-US" sz="4800" b="1" dirty="0">
                <a:solidFill>
                  <a:srgbClr val="7030A0"/>
                </a:solidFill>
                <a:latin typeface="Times New Roman" panose="02020603050405020304" pitchFamily="18" charset="0"/>
                <a:cs typeface="Times New Roman" panose="02020603050405020304" pitchFamily="18" charset="0"/>
              </a:rPr>
              <a:t/>
            </a:r>
            <a:br>
              <a:rPr lang="en-US" sz="4800" b="1" dirty="0">
                <a:solidFill>
                  <a:srgbClr val="7030A0"/>
                </a:solidFill>
                <a:latin typeface="Times New Roman" panose="02020603050405020304" pitchFamily="18" charset="0"/>
                <a:cs typeface="Times New Roman" panose="02020603050405020304" pitchFamily="18" charset="0"/>
              </a:rPr>
            </a:br>
            <a:r>
              <a:rPr lang="en-US" sz="4800" b="1" dirty="0">
                <a:solidFill>
                  <a:srgbClr val="7030A0"/>
                </a:solidFill>
                <a:latin typeface="Times New Roman" panose="02020603050405020304" pitchFamily="18" charset="0"/>
                <a:cs typeface="Times New Roman" panose="02020603050405020304" pitchFamily="18" charset="0"/>
              </a:rPr>
              <a:t/>
            </a:r>
            <a:br>
              <a:rPr lang="en-US" sz="4800" b="1" dirty="0">
                <a:solidFill>
                  <a:srgbClr val="7030A0"/>
                </a:solidFill>
                <a:latin typeface="Times New Roman" panose="02020603050405020304" pitchFamily="18" charset="0"/>
                <a:cs typeface="Times New Roman" panose="02020603050405020304" pitchFamily="18" charset="0"/>
              </a:rPr>
            </a:br>
            <a:endParaRPr lang="en-US" sz="4800" b="1"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65683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57200"/>
            <a:ext cx="10515600" cy="5927697"/>
          </a:xfrm>
        </p:spPr>
        <p:txBody>
          <a:bodyPr>
            <a:normAutofit fontScale="92500"/>
          </a:bodyPr>
          <a:lstStyle/>
          <a:p>
            <a:pPr>
              <a:buNone/>
            </a:pPr>
            <a:r>
              <a:rPr lang="en-US" dirty="0"/>
              <a:t>   </a:t>
            </a:r>
          </a:p>
          <a:p>
            <a:pPr algn="just">
              <a:buNone/>
            </a:pPr>
            <a:r>
              <a:rPr lang="en-US" b="1" dirty="0">
                <a:solidFill>
                  <a:srgbClr val="7030A0"/>
                </a:solidFill>
              </a:rPr>
              <a:t>      </a:t>
            </a:r>
            <a:r>
              <a:rPr lang="en-US" dirty="0">
                <a:solidFill>
                  <a:srgbClr val="7030A0"/>
                </a:solidFill>
              </a:rPr>
              <a:t> 3. </a:t>
            </a:r>
            <a:r>
              <a:rPr lang="en-US" dirty="0" err="1">
                <a:solidFill>
                  <a:srgbClr val="7030A0"/>
                </a:solidFill>
              </a:rPr>
              <a:t>Trong</a:t>
            </a:r>
            <a:r>
              <a:rPr lang="en-US" dirty="0">
                <a:solidFill>
                  <a:srgbClr val="7030A0"/>
                </a:solidFill>
              </a:rPr>
              <a:t> </a:t>
            </a:r>
            <a:r>
              <a:rPr lang="en-US" dirty="0" err="1">
                <a:solidFill>
                  <a:srgbClr val="7030A0"/>
                </a:solidFill>
              </a:rPr>
              <a:t>thời</a:t>
            </a:r>
            <a:r>
              <a:rPr lang="en-US" dirty="0">
                <a:solidFill>
                  <a:srgbClr val="7030A0"/>
                </a:solidFill>
              </a:rPr>
              <a:t> </a:t>
            </a:r>
            <a:r>
              <a:rPr lang="en-US" dirty="0" err="1">
                <a:solidFill>
                  <a:srgbClr val="7030A0"/>
                </a:solidFill>
              </a:rPr>
              <a:t>kỳ</a:t>
            </a:r>
            <a:r>
              <a:rPr lang="en-US" dirty="0">
                <a:solidFill>
                  <a:srgbClr val="7030A0"/>
                </a:solidFill>
              </a:rPr>
              <a:t> </a:t>
            </a:r>
            <a:r>
              <a:rPr lang="en-US" dirty="0" err="1">
                <a:solidFill>
                  <a:srgbClr val="7030A0"/>
                </a:solidFill>
              </a:rPr>
              <a:t>mới</a:t>
            </a:r>
            <a:r>
              <a:rPr lang="en-US" dirty="0">
                <a:solidFill>
                  <a:srgbClr val="7030A0"/>
                </a:solidFill>
              </a:rPr>
              <a:t>, </a:t>
            </a:r>
            <a:r>
              <a:rPr lang="en-US" dirty="0" err="1">
                <a:solidFill>
                  <a:srgbClr val="7030A0"/>
                </a:solidFill>
              </a:rPr>
              <a:t>t</a:t>
            </a:r>
            <a:r>
              <a:rPr lang="en-US" sz="2800" dirty="0" err="1">
                <a:solidFill>
                  <a:srgbClr val="7030A0"/>
                </a:solidFill>
              </a:rPr>
              <a:t>inh</a:t>
            </a:r>
            <a:r>
              <a:rPr lang="en-US" sz="2800" dirty="0">
                <a:solidFill>
                  <a:srgbClr val="7030A0"/>
                </a:solidFill>
              </a:rPr>
              <a:t> </a:t>
            </a:r>
            <a:r>
              <a:rPr lang="en-US" sz="2800" dirty="0" err="1">
                <a:solidFill>
                  <a:srgbClr val="7030A0"/>
                </a:solidFill>
              </a:rPr>
              <a:t>thần</a:t>
            </a:r>
            <a:r>
              <a:rPr lang="en-US" sz="2800" dirty="0">
                <a:solidFill>
                  <a:srgbClr val="7030A0"/>
                </a:solidFill>
              </a:rPr>
              <a:t> </a:t>
            </a:r>
            <a:r>
              <a:rPr lang="en-US" sz="2800" dirty="0" err="1">
                <a:solidFill>
                  <a:srgbClr val="7030A0"/>
                </a:solidFill>
              </a:rPr>
              <a:t>yêu</a:t>
            </a:r>
            <a:r>
              <a:rPr lang="en-US" sz="2800" dirty="0">
                <a:solidFill>
                  <a:srgbClr val="7030A0"/>
                </a:solidFill>
              </a:rPr>
              <a:t> </a:t>
            </a:r>
            <a:r>
              <a:rPr lang="en-US" sz="2800" dirty="0" err="1">
                <a:solidFill>
                  <a:srgbClr val="7030A0"/>
                </a:solidFill>
              </a:rPr>
              <a:t>nước</a:t>
            </a:r>
            <a:r>
              <a:rPr lang="en-US" sz="2800" dirty="0">
                <a:solidFill>
                  <a:srgbClr val="7030A0"/>
                </a:solidFill>
              </a:rPr>
              <a:t>, ý </a:t>
            </a:r>
            <a:r>
              <a:rPr lang="en-US" sz="2800" dirty="0" err="1">
                <a:solidFill>
                  <a:srgbClr val="7030A0"/>
                </a:solidFill>
              </a:rPr>
              <a:t>chí</a:t>
            </a:r>
            <a:r>
              <a:rPr lang="en-US" sz="2800" dirty="0">
                <a:solidFill>
                  <a:srgbClr val="7030A0"/>
                </a:solidFill>
              </a:rPr>
              <a:t> </a:t>
            </a:r>
            <a:r>
              <a:rPr lang="en-US" sz="2800" dirty="0" err="1">
                <a:solidFill>
                  <a:srgbClr val="7030A0"/>
                </a:solidFill>
              </a:rPr>
              <a:t>tự</a:t>
            </a:r>
            <a:r>
              <a:rPr lang="en-US" sz="2800" dirty="0">
                <a:solidFill>
                  <a:srgbClr val="7030A0"/>
                </a:solidFill>
              </a:rPr>
              <a:t> </a:t>
            </a:r>
            <a:r>
              <a:rPr lang="en-US" sz="2800" dirty="0" err="1">
                <a:solidFill>
                  <a:srgbClr val="7030A0"/>
                </a:solidFill>
              </a:rPr>
              <a:t>cường</a:t>
            </a:r>
            <a:r>
              <a:rPr lang="en-US" sz="2800" dirty="0">
                <a:solidFill>
                  <a:srgbClr val="7030A0"/>
                </a:solidFill>
              </a:rPr>
              <a:t>, </a:t>
            </a:r>
            <a:r>
              <a:rPr lang="en-US" sz="2800" dirty="0" err="1">
                <a:solidFill>
                  <a:srgbClr val="7030A0"/>
                </a:solidFill>
              </a:rPr>
              <a:t>khát</a:t>
            </a:r>
            <a:r>
              <a:rPr lang="en-US" sz="2800" dirty="0">
                <a:solidFill>
                  <a:srgbClr val="7030A0"/>
                </a:solidFill>
              </a:rPr>
              <a:t> </a:t>
            </a:r>
            <a:r>
              <a:rPr lang="en-US" sz="2800" dirty="0" err="1">
                <a:solidFill>
                  <a:srgbClr val="7030A0"/>
                </a:solidFill>
              </a:rPr>
              <a:t>vọng</a:t>
            </a:r>
            <a:r>
              <a:rPr lang="en-US" sz="2800" dirty="0">
                <a:solidFill>
                  <a:srgbClr val="7030A0"/>
                </a:solidFill>
              </a:rPr>
              <a:t> </a:t>
            </a:r>
            <a:r>
              <a:rPr lang="en-US" sz="2800" dirty="0" err="1">
                <a:solidFill>
                  <a:srgbClr val="7030A0"/>
                </a:solidFill>
              </a:rPr>
              <a:t>xây</a:t>
            </a:r>
            <a:r>
              <a:rPr lang="en-US" sz="2800" dirty="0">
                <a:solidFill>
                  <a:srgbClr val="7030A0"/>
                </a:solidFill>
              </a:rPr>
              <a:t> </a:t>
            </a:r>
            <a:r>
              <a:rPr lang="en-US" sz="2800" dirty="0" err="1">
                <a:solidFill>
                  <a:srgbClr val="7030A0"/>
                </a:solidFill>
              </a:rPr>
              <a:t>dựng</a:t>
            </a:r>
            <a:r>
              <a:rPr lang="en-US" sz="2800" dirty="0">
                <a:solidFill>
                  <a:srgbClr val="7030A0"/>
                </a:solidFill>
              </a:rPr>
              <a:t> </a:t>
            </a:r>
            <a:r>
              <a:rPr lang="en-US" sz="2800" dirty="0" err="1">
                <a:solidFill>
                  <a:srgbClr val="7030A0"/>
                </a:solidFill>
              </a:rPr>
              <a:t>và</a:t>
            </a:r>
            <a:r>
              <a:rPr lang="en-US" sz="2800" dirty="0">
                <a:solidFill>
                  <a:srgbClr val="7030A0"/>
                </a:solidFill>
              </a:rPr>
              <a:t> </a:t>
            </a:r>
            <a:r>
              <a:rPr lang="en-US" sz="2800" dirty="0" err="1">
                <a:solidFill>
                  <a:srgbClr val="7030A0"/>
                </a:solidFill>
              </a:rPr>
              <a:t>phát</a:t>
            </a:r>
            <a:r>
              <a:rPr lang="en-US" sz="2800" dirty="0">
                <a:solidFill>
                  <a:srgbClr val="7030A0"/>
                </a:solidFill>
              </a:rPr>
              <a:t> </a:t>
            </a:r>
            <a:r>
              <a:rPr lang="en-US" sz="2800" dirty="0" err="1">
                <a:solidFill>
                  <a:srgbClr val="7030A0"/>
                </a:solidFill>
              </a:rPr>
              <a:t>triển</a:t>
            </a:r>
            <a:r>
              <a:rPr lang="en-US" sz="2800" dirty="0">
                <a:solidFill>
                  <a:srgbClr val="7030A0"/>
                </a:solidFill>
              </a:rPr>
              <a:t> Thanh </a:t>
            </a:r>
            <a:r>
              <a:rPr lang="en-US" sz="2800" dirty="0" err="1">
                <a:solidFill>
                  <a:srgbClr val="7030A0"/>
                </a:solidFill>
              </a:rPr>
              <a:t>Hóa</a:t>
            </a:r>
            <a:r>
              <a:rPr lang="en-US" sz="2800" dirty="0">
                <a:solidFill>
                  <a:srgbClr val="7030A0"/>
                </a:solidFill>
              </a:rPr>
              <a:t> </a:t>
            </a:r>
            <a:r>
              <a:rPr lang="en-US" sz="2800" dirty="0" err="1">
                <a:solidFill>
                  <a:srgbClr val="7030A0"/>
                </a:solidFill>
              </a:rPr>
              <a:t>giàu</a:t>
            </a:r>
            <a:r>
              <a:rPr lang="en-US" sz="2800" dirty="0">
                <a:solidFill>
                  <a:srgbClr val="7030A0"/>
                </a:solidFill>
              </a:rPr>
              <a:t> </a:t>
            </a:r>
            <a:r>
              <a:rPr lang="en-US" sz="2800" dirty="0" err="1">
                <a:solidFill>
                  <a:srgbClr val="7030A0"/>
                </a:solidFill>
              </a:rPr>
              <a:t>đẹp</a:t>
            </a:r>
            <a:r>
              <a:rPr lang="en-US" sz="2800" dirty="0">
                <a:solidFill>
                  <a:srgbClr val="7030A0"/>
                </a:solidFill>
              </a:rPr>
              <a:t>, </a:t>
            </a:r>
            <a:r>
              <a:rPr lang="en-US" sz="2800" dirty="0" err="1">
                <a:solidFill>
                  <a:srgbClr val="7030A0"/>
                </a:solidFill>
              </a:rPr>
              <a:t>văn</a:t>
            </a:r>
            <a:r>
              <a:rPr lang="en-US" sz="2800" dirty="0">
                <a:solidFill>
                  <a:srgbClr val="7030A0"/>
                </a:solidFill>
              </a:rPr>
              <a:t> </a:t>
            </a:r>
            <a:r>
              <a:rPr lang="en-US" sz="2800" dirty="0" err="1">
                <a:solidFill>
                  <a:srgbClr val="7030A0"/>
                </a:solidFill>
              </a:rPr>
              <a:t>minh</a:t>
            </a:r>
            <a:r>
              <a:rPr lang="en-US" sz="2800" dirty="0">
                <a:solidFill>
                  <a:srgbClr val="7030A0"/>
                </a:solidFill>
              </a:rPr>
              <a:t>, </a:t>
            </a:r>
            <a:r>
              <a:rPr lang="en-US" sz="2800" dirty="0" err="1">
                <a:solidFill>
                  <a:srgbClr val="7030A0"/>
                </a:solidFill>
              </a:rPr>
              <a:t>hiện</a:t>
            </a:r>
            <a:r>
              <a:rPr lang="en-US" sz="2800" dirty="0">
                <a:solidFill>
                  <a:srgbClr val="7030A0"/>
                </a:solidFill>
              </a:rPr>
              <a:t> </a:t>
            </a:r>
            <a:r>
              <a:rPr lang="en-US" sz="2800" dirty="0" err="1">
                <a:solidFill>
                  <a:srgbClr val="7030A0"/>
                </a:solidFill>
              </a:rPr>
              <a:t>đại</a:t>
            </a:r>
            <a:r>
              <a:rPr lang="en-US" dirty="0">
                <a:solidFill>
                  <a:srgbClr val="FF0000"/>
                </a:solidFill>
              </a:rPr>
              <a:t> </a:t>
            </a:r>
            <a:r>
              <a:rPr lang="en-US" dirty="0" err="1">
                <a:solidFill>
                  <a:srgbClr val="7030A0"/>
                </a:solidFill>
              </a:rPr>
              <a:t>phải</a:t>
            </a:r>
            <a:r>
              <a:rPr lang="en-US" dirty="0">
                <a:solidFill>
                  <a:srgbClr val="7030A0"/>
                </a:solidFill>
              </a:rPr>
              <a:t> </a:t>
            </a:r>
            <a:r>
              <a:rPr lang="en-US" dirty="0" err="1">
                <a:solidFill>
                  <a:srgbClr val="7030A0"/>
                </a:solidFill>
              </a:rPr>
              <a:t>dựa</a:t>
            </a:r>
            <a:r>
              <a:rPr lang="en-US" dirty="0">
                <a:solidFill>
                  <a:srgbClr val="7030A0"/>
                </a:solidFill>
              </a:rPr>
              <a:t> </a:t>
            </a:r>
            <a:r>
              <a:rPr lang="en-US" dirty="0" err="1">
                <a:solidFill>
                  <a:srgbClr val="7030A0"/>
                </a:solidFill>
              </a:rPr>
              <a:t>trên</a:t>
            </a:r>
            <a:r>
              <a:rPr lang="en-US" dirty="0">
                <a:solidFill>
                  <a:srgbClr val="7030A0"/>
                </a:solidFill>
              </a:rPr>
              <a:t> </a:t>
            </a:r>
            <a:r>
              <a:rPr lang="en-US" dirty="0" err="1">
                <a:solidFill>
                  <a:srgbClr val="7030A0"/>
                </a:solidFill>
              </a:rPr>
              <a:t>chiến</a:t>
            </a:r>
            <a:r>
              <a:rPr lang="en-US" dirty="0">
                <a:solidFill>
                  <a:srgbClr val="7030A0"/>
                </a:solidFill>
              </a:rPr>
              <a:t> </a:t>
            </a:r>
            <a:r>
              <a:rPr lang="en-US" dirty="0" err="1">
                <a:solidFill>
                  <a:srgbClr val="7030A0"/>
                </a:solidFill>
              </a:rPr>
              <a:t>lược</a:t>
            </a:r>
            <a:r>
              <a:rPr lang="en-US" dirty="0">
                <a:solidFill>
                  <a:srgbClr val="7030A0"/>
                </a:solidFill>
              </a:rPr>
              <a:t> </a:t>
            </a:r>
            <a:r>
              <a:rPr lang="en-US" dirty="0" err="1">
                <a:solidFill>
                  <a:srgbClr val="7030A0"/>
                </a:solidFill>
              </a:rPr>
              <a:t>phát</a:t>
            </a:r>
            <a:r>
              <a:rPr lang="en-US" dirty="0">
                <a:solidFill>
                  <a:srgbClr val="7030A0"/>
                </a:solidFill>
              </a:rPr>
              <a:t> </a:t>
            </a:r>
            <a:r>
              <a:rPr lang="en-US" dirty="0" err="1">
                <a:solidFill>
                  <a:srgbClr val="7030A0"/>
                </a:solidFill>
              </a:rPr>
              <a:t>triển</a:t>
            </a:r>
            <a:r>
              <a:rPr lang="en-US" dirty="0">
                <a:solidFill>
                  <a:srgbClr val="7030A0"/>
                </a:solidFill>
              </a:rPr>
              <a:t> </a:t>
            </a:r>
            <a:r>
              <a:rPr lang="en-US" dirty="0" err="1">
                <a:solidFill>
                  <a:srgbClr val="7030A0"/>
                </a:solidFill>
              </a:rPr>
              <a:t>mới</a:t>
            </a:r>
            <a:r>
              <a:rPr lang="en-US" dirty="0">
                <a:solidFill>
                  <a:srgbClr val="7030A0"/>
                </a:solidFill>
              </a:rPr>
              <a:t> </a:t>
            </a:r>
            <a:r>
              <a:rPr lang="en-US" dirty="0" err="1">
                <a:solidFill>
                  <a:srgbClr val="7030A0"/>
                </a:solidFill>
              </a:rPr>
              <a:t>cũng</a:t>
            </a:r>
            <a:r>
              <a:rPr lang="en-US" dirty="0">
                <a:solidFill>
                  <a:srgbClr val="7030A0"/>
                </a:solidFill>
              </a:rPr>
              <a:t> </a:t>
            </a:r>
            <a:r>
              <a:rPr lang="en-US" dirty="0" err="1">
                <a:solidFill>
                  <a:srgbClr val="7030A0"/>
                </a:solidFill>
              </a:rPr>
              <a:t>như</a:t>
            </a:r>
            <a:r>
              <a:rPr lang="en-US" dirty="0">
                <a:solidFill>
                  <a:srgbClr val="7030A0"/>
                </a:solidFill>
              </a:rPr>
              <a:t> </a:t>
            </a:r>
            <a:r>
              <a:rPr lang="en-US" dirty="0" err="1">
                <a:solidFill>
                  <a:srgbClr val="7030A0"/>
                </a:solidFill>
              </a:rPr>
              <a:t>mô</a:t>
            </a:r>
            <a:r>
              <a:rPr lang="en-US" dirty="0">
                <a:solidFill>
                  <a:srgbClr val="7030A0"/>
                </a:solidFill>
              </a:rPr>
              <a:t> </a:t>
            </a:r>
            <a:r>
              <a:rPr lang="en-US" dirty="0" err="1">
                <a:solidFill>
                  <a:srgbClr val="7030A0"/>
                </a:solidFill>
              </a:rPr>
              <a:t>hình</a:t>
            </a:r>
            <a:r>
              <a:rPr lang="en-US" dirty="0">
                <a:solidFill>
                  <a:srgbClr val="7030A0"/>
                </a:solidFill>
              </a:rPr>
              <a:t> </a:t>
            </a:r>
            <a:r>
              <a:rPr lang="en-US" dirty="0" err="1">
                <a:solidFill>
                  <a:srgbClr val="7030A0"/>
                </a:solidFill>
              </a:rPr>
              <a:t>tăng</a:t>
            </a:r>
            <a:r>
              <a:rPr lang="en-US" dirty="0">
                <a:solidFill>
                  <a:srgbClr val="7030A0"/>
                </a:solidFill>
              </a:rPr>
              <a:t> </a:t>
            </a:r>
            <a:r>
              <a:rPr lang="en-US" dirty="0" err="1">
                <a:solidFill>
                  <a:srgbClr val="7030A0"/>
                </a:solidFill>
              </a:rPr>
              <a:t>trưởng</a:t>
            </a:r>
            <a:r>
              <a:rPr lang="en-US" dirty="0">
                <a:solidFill>
                  <a:srgbClr val="7030A0"/>
                </a:solidFill>
              </a:rPr>
              <a:t> </a:t>
            </a:r>
            <a:r>
              <a:rPr lang="en-US" dirty="0" err="1">
                <a:solidFill>
                  <a:srgbClr val="7030A0"/>
                </a:solidFill>
              </a:rPr>
              <a:t>mới</a:t>
            </a:r>
            <a:endParaRPr lang="en-US" dirty="0">
              <a:solidFill>
                <a:srgbClr val="7030A0"/>
              </a:solidFill>
            </a:endParaRPr>
          </a:p>
          <a:p>
            <a:pPr>
              <a:buNone/>
            </a:pPr>
            <a:r>
              <a:rPr lang="en-US" b="1" dirty="0">
                <a:solidFill>
                  <a:srgbClr val="FF0000"/>
                </a:solidFill>
              </a:rPr>
              <a:t>      </a:t>
            </a:r>
            <a:r>
              <a:rPr lang="en-US" dirty="0">
                <a:solidFill>
                  <a:srgbClr val="FF0000"/>
                </a:solidFill>
              </a:rPr>
              <a:t> </a:t>
            </a:r>
            <a:r>
              <a:rPr lang="en-US" dirty="0" err="1">
                <a:solidFill>
                  <a:srgbClr val="FF0000"/>
                </a:solidFill>
              </a:rPr>
              <a:t>Chiến</a:t>
            </a:r>
            <a:r>
              <a:rPr lang="en-US" dirty="0">
                <a:solidFill>
                  <a:srgbClr val="FF0000"/>
                </a:solidFill>
              </a:rPr>
              <a:t> </a:t>
            </a:r>
            <a:r>
              <a:rPr lang="en-US" dirty="0" err="1">
                <a:solidFill>
                  <a:srgbClr val="FF0000"/>
                </a:solidFill>
              </a:rPr>
              <a:t>lược</a:t>
            </a:r>
            <a:r>
              <a:rPr lang="en-US" dirty="0">
                <a:solidFill>
                  <a:srgbClr val="FF0000"/>
                </a:solidFill>
              </a:rPr>
              <a:t> </a:t>
            </a:r>
            <a:r>
              <a:rPr lang="en-US" dirty="0" err="1">
                <a:solidFill>
                  <a:srgbClr val="FF0000"/>
                </a:solidFill>
              </a:rPr>
              <a:t>phát</a:t>
            </a:r>
            <a:r>
              <a:rPr lang="en-US" dirty="0">
                <a:solidFill>
                  <a:srgbClr val="FF0000"/>
                </a:solidFill>
              </a:rPr>
              <a:t> </a:t>
            </a:r>
            <a:r>
              <a:rPr lang="en-US" dirty="0" err="1">
                <a:solidFill>
                  <a:srgbClr val="FF0000"/>
                </a:solidFill>
              </a:rPr>
              <a:t>triển</a:t>
            </a:r>
            <a:r>
              <a:rPr lang="en-US" dirty="0">
                <a:solidFill>
                  <a:srgbClr val="FF0000"/>
                </a:solidFill>
              </a:rPr>
              <a:t> </a:t>
            </a:r>
            <a:r>
              <a:rPr lang="en-US" dirty="0" err="1">
                <a:solidFill>
                  <a:srgbClr val="FF0000"/>
                </a:solidFill>
              </a:rPr>
              <a:t>mới</a:t>
            </a:r>
            <a:r>
              <a:rPr lang="en-US" dirty="0">
                <a:solidFill>
                  <a:srgbClr val="FF0000"/>
                </a:solidFill>
              </a:rPr>
              <a:t>:</a:t>
            </a:r>
          </a:p>
          <a:p>
            <a:pPr algn="just">
              <a:buNone/>
            </a:pPr>
            <a:r>
              <a:rPr lang="en-US" dirty="0"/>
              <a:t>        </a:t>
            </a:r>
            <a:r>
              <a:rPr lang="en-US" dirty="0" err="1"/>
              <a:t>Trong</a:t>
            </a:r>
            <a:r>
              <a:rPr lang="en-US" dirty="0"/>
              <a:t> </a:t>
            </a:r>
            <a:r>
              <a:rPr lang="en-US" dirty="0" err="1"/>
              <a:t>tình</a:t>
            </a:r>
            <a:r>
              <a:rPr lang="en-US" dirty="0"/>
              <a:t> </a:t>
            </a:r>
            <a:r>
              <a:rPr lang="en-US" dirty="0" err="1"/>
              <a:t>hình</a:t>
            </a:r>
            <a:r>
              <a:rPr lang="en-US" dirty="0"/>
              <a:t> </a:t>
            </a:r>
            <a:r>
              <a:rPr lang="en-US" dirty="0" err="1"/>
              <a:t>thế</a:t>
            </a:r>
            <a:r>
              <a:rPr lang="en-US" dirty="0"/>
              <a:t> </a:t>
            </a:r>
            <a:r>
              <a:rPr lang="en-US" dirty="0" err="1"/>
              <a:t>giới</a:t>
            </a:r>
            <a:r>
              <a:rPr lang="en-US" dirty="0"/>
              <a:t>, </a:t>
            </a:r>
            <a:r>
              <a:rPr lang="en-US" dirty="0" err="1"/>
              <a:t>khu</a:t>
            </a:r>
            <a:r>
              <a:rPr lang="en-US" dirty="0"/>
              <a:t> </a:t>
            </a:r>
            <a:r>
              <a:rPr lang="en-US" dirty="0" err="1"/>
              <a:t>vực</a:t>
            </a:r>
            <a:r>
              <a:rPr lang="en-US" dirty="0"/>
              <a:t> </a:t>
            </a:r>
            <a:r>
              <a:rPr lang="en-US" dirty="0" err="1"/>
              <a:t>có</a:t>
            </a:r>
            <a:r>
              <a:rPr lang="en-US" dirty="0"/>
              <a:t> </a:t>
            </a:r>
            <a:r>
              <a:rPr lang="en-US" dirty="0" err="1"/>
              <a:t>nhiều</a:t>
            </a:r>
            <a:r>
              <a:rPr lang="en-US" dirty="0"/>
              <a:t> </a:t>
            </a:r>
            <a:r>
              <a:rPr lang="en-US" dirty="0" err="1"/>
              <a:t>đổi</a:t>
            </a:r>
            <a:r>
              <a:rPr lang="en-US" dirty="0"/>
              <a:t> </a:t>
            </a:r>
            <a:r>
              <a:rPr lang="en-US" dirty="0" err="1"/>
              <a:t>thay</a:t>
            </a:r>
            <a:r>
              <a:rPr lang="en-US" dirty="0"/>
              <a:t> </a:t>
            </a:r>
            <a:r>
              <a:rPr lang="en-US" dirty="0" err="1"/>
              <a:t>phức</a:t>
            </a:r>
            <a:r>
              <a:rPr lang="en-US" dirty="0"/>
              <a:t> </a:t>
            </a:r>
            <a:r>
              <a:rPr lang="en-US" dirty="0" err="1"/>
              <a:t>tạp</a:t>
            </a:r>
            <a:r>
              <a:rPr lang="en-US" dirty="0"/>
              <a:t>, </a:t>
            </a:r>
            <a:r>
              <a:rPr lang="en-US" dirty="0" err="1"/>
              <a:t>khó</a:t>
            </a:r>
            <a:r>
              <a:rPr lang="en-US" dirty="0"/>
              <a:t> </a:t>
            </a:r>
            <a:r>
              <a:rPr lang="en-US" dirty="0" err="1"/>
              <a:t>lường</a:t>
            </a:r>
            <a:r>
              <a:rPr lang="en-US" dirty="0"/>
              <a:t> </a:t>
            </a:r>
            <a:r>
              <a:rPr lang="en-US" dirty="0" err="1"/>
              <a:t>như</a:t>
            </a:r>
            <a:r>
              <a:rPr lang="en-US" dirty="0"/>
              <a:t> </a:t>
            </a:r>
            <a:r>
              <a:rPr lang="en-US" dirty="0" err="1"/>
              <a:t>hiện</a:t>
            </a:r>
            <a:r>
              <a:rPr lang="en-US" dirty="0"/>
              <a:t> nay </a:t>
            </a:r>
            <a:r>
              <a:rPr lang="en-US" dirty="0" err="1"/>
              <a:t>cùng</a:t>
            </a:r>
            <a:r>
              <a:rPr lang="en-US" dirty="0"/>
              <a:t> </a:t>
            </a:r>
            <a:r>
              <a:rPr lang="en-US" dirty="0" err="1"/>
              <a:t>sự</a:t>
            </a:r>
            <a:r>
              <a:rPr lang="en-US" dirty="0"/>
              <a:t> </a:t>
            </a:r>
            <a:r>
              <a:rPr lang="en-US" dirty="0" err="1"/>
              <a:t>phát</a:t>
            </a:r>
            <a:r>
              <a:rPr lang="en-US" dirty="0"/>
              <a:t> </a:t>
            </a:r>
            <a:r>
              <a:rPr lang="en-US" dirty="0" err="1"/>
              <a:t>triển</a:t>
            </a:r>
            <a:r>
              <a:rPr lang="en-US" dirty="0"/>
              <a:t> </a:t>
            </a:r>
            <a:r>
              <a:rPr lang="en-US" dirty="0" err="1"/>
              <a:t>nhanh</a:t>
            </a:r>
            <a:r>
              <a:rPr lang="en-US" dirty="0"/>
              <a:t> </a:t>
            </a:r>
            <a:r>
              <a:rPr lang="en-US" dirty="0" err="1"/>
              <a:t>như</a:t>
            </a:r>
            <a:r>
              <a:rPr lang="en-US" dirty="0"/>
              <a:t> </a:t>
            </a:r>
            <a:r>
              <a:rPr lang="en-US" dirty="0" err="1"/>
              <a:t>vũ</a:t>
            </a:r>
            <a:r>
              <a:rPr lang="en-US" dirty="0"/>
              <a:t> </a:t>
            </a:r>
            <a:r>
              <a:rPr lang="en-US" dirty="0" err="1"/>
              <a:t>bão</a:t>
            </a:r>
            <a:r>
              <a:rPr lang="en-US" dirty="0"/>
              <a:t> </a:t>
            </a:r>
            <a:r>
              <a:rPr lang="en-US" dirty="0" err="1"/>
              <a:t>của</a:t>
            </a:r>
            <a:r>
              <a:rPr lang="en-US" dirty="0"/>
              <a:t> khoa </a:t>
            </a:r>
            <a:r>
              <a:rPr lang="en-US" dirty="0" err="1"/>
              <a:t>học</a:t>
            </a:r>
            <a:r>
              <a:rPr lang="en-US" dirty="0"/>
              <a:t>, </a:t>
            </a:r>
            <a:r>
              <a:rPr lang="en-US" dirty="0" err="1"/>
              <a:t>công</a:t>
            </a:r>
            <a:r>
              <a:rPr lang="en-US" dirty="0"/>
              <a:t> </a:t>
            </a:r>
            <a:r>
              <a:rPr lang="en-US" dirty="0" err="1"/>
              <a:t>nghệ</a:t>
            </a:r>
            <a:r>
              <a:rPr lang="en-US" dirty="0"/>
              <a:t>, </a:t>
            </a:r>
            <a:r>
              <a:rPr lang="en-US" dirty="0" err="1"/>
              <a:t>sự</a:t>
            </a:r>
            <a:r>
              <a:rPr lang="en-US" dirty="0"/>
              <a:t> </a:t>
            </a:r>
            <a:r>
              <a:rPr lang="en-US" dirty="0" err="1"/>
              <a:t>biến</a:t>
            </a:r>
            <a:r>
              <a:rPr lang="en-US" dirty="0"/>
              <a:t> </a:t>
            </a:r>
            <a:r>
              <a:rPr lang="en-US" dirty="0" err="1"/>
              <a:t>đổi</a:t>
            </a:r>
            <a:r>
              <a:rPr lang="en-US" dirty="0"/>
              <a:t> </a:t>
            </a:r>
            <a:r>
              <a:rPr lang="en-US" dirty="0" err="1"/>
              <a:t>bất</a:t>
            </a:r>
            <a:r>
              <a:rPr lang="en-US" dirty="0"/>
              <a:t> </a:t>
            </a:r>
            <a:r>
              <a:rPr lang="en-US" dirty="0" err="1"/>
              <a:t>lợi</a:t>
            </a:r>
            <a:r>
              <a:rPr lang="en-US" dirty="0"/>
              <a:t> </a:t>
            </a:r>
            <a:r>
              <a:rPr lang="en-US" dirty="0" err="1"/>
              <a:t>của</a:t>
            </a:r>
            <a:r>
              <a:rPr lang="en-US" dirty="0"/>
              <a:t> </a:t>
            </a:r>
            <a:r>
              <a:rPr lang="en-US" dirty="0" err="1"/>
              <a:t>khí</a:t>
            </a:r>
            <a:r>
              <a:rPr lang="en-US" dirty="0"/>
              <a:t> </a:t>
            </a:r>
            <a:r>
              <a:rPr lang="en-US" dirty="0" err="1"/>
              <a:t>hậu</a:t>
            </a:r>
            <a:r>
              <a:rPr lang="en-US" dirty="0"/>
              <a:t>, </a:t>
            </a:r>
            <a:r>
              <a:rPr lang="en-US" dirty="0" err="1"/>
              <a:t>việc</a:t>
            </a:r>
            <a:r>
              <a:rPr lang="en-US" dirty="0"/>
              <a:t> </a:t>
            </a:r>
            <a:r>
              <a:rPr lang="en-US" dirty="0" err="1"/>
              <a:t>phát</a:t>
            </a:r>
            <a:r>
              <a:rPr lang="en-US" dirty="0"/>
              <a:t> </a:t>
            </a:r>
            <a:r>
              <a:rPr lang="en-US" dirty="0" err="1"/>
              <a:t>huy</a:t>
            </a:r>
            <a:r>
              <a:rPr lang="en-US" dirty="0"/>
              <a:t> </a:t>
            </a:r>
            <a:r>
              <a:rPr lang="en-US" dirty="0" err="1">
                <a:solidFill>
                  <a:srgbClr val="7030A0"/>
                </a:solidFill>
              </a:rPr>
              <a:t>t</a:t>
            </a:r>
            <a:r>
              <a:rPr lang="en-US" sz="2800" dirty="0" err="1">
                <a:solidFill>
                  <a:srgbClr val="7030A0"/>
                </a:solidFill>
              </a:rPr>
              <a:t>inh</a:t>
            </a:r>
            <a:r>
              <a:rPr lang="en-US" sz="2800" dirty="0">
                <a:solidFill>
                  <a:srgbClr val="7030A0"/>
                </a:solidFill>
              </a:rPr>
              <a:t> </a:t>
            </a:r>
            <a:r>
              <a:rPr lang="en-US" sz="2800" dirty="0" err="1">
                <a:solidFill>
                  <a:srgbClr val="7030A0"/>
                </a:solidFill>
              </a:rPr>
              <a:t>thần</a:t>
            </a:r>
            <a:r>
              <a:rPr lang="en-US" sz="2800" dirty="0">
                <a:solidFill>
                  <a:srgbClr val="7030A0"/>
                </a:solidFill>
              </a:rPr>
              <a:t> </a:t>
            </a:r>
            <a:r>
              <a:rPr lang="en-US" sz="2800" dirty="0" err="1">
                <a:solidFill>
                  <a:srgbClr val="7030A0"/>
                </a:solidFill>
              </a:rPr>
              <a:t>yêu</a:t>
            </a:r>
            <a:r>
              <a:rPr lang="en-US" sz="2800" dirty="0">
                <a:solidFill>
                  <a:srgbClr val="7030A0"/>
                </a:solidFill>
              </a:rPr>
              <a:t> </a:t>
            </a:r>
            <a:r>
              <a:rPr lang="en-US" sz="2800" dirty="0" err="1">
                <a:solidFill>
                  <a:srgbClr val="7030A0"/>
                </a:solidFill>
              </a:rPr>
              <a:t>nước</a:t>
            </a:r>
            <a:r>
              <a:rPr lang="en-US" sz="2800" dirty="0">
                <a:solidFill>
                  <a:srgbClr val="7030A0"/>
                </a:solidFill>
              </a:rPr>
              <a:t>, ý </a:t>
            </a:r>
            <a:r>
              <a:rPr lang="en-US" sz="2800" dirty="0" err="1">
                <a:solidFill>
                  <a:srgbClr val="7030A0"/>
                </a:solidFill>
              </a:rPr>
              <a:t>chí</a:t>
            </a:r>
            <a:r>
              <a:rPr lang="en-US" sz="2800" dirty="0">
                <a:solidFill>
                  <a:srgbClr val="7030A0"/>
                </a:solidFill>
              </a:rPr>
              <a:t> </a:t>
            </a:r>
            <a:r>
              <a:rPr lang="en-US" sz="2800" dirty="0" err="1">
                <a:solidFill>
                  <a:srgbClr val="7030A0"/>
                </a:solidFill>
              </a:rPr>
              <a:t>tự</a:t>
            </a:r>
            <a:r>
              <a:rPr lang="en-US" sz="2800" dirty="0">
                <a:solidFill>
                  <a:srgbClr val="7030A0"/>
                </a:solidFill>
              </a:rPr>
              <a:t> </a:t>
            </a:r>
            <a:r>
              <a:rPr lang="en-US" sz="2800" dirty="0" err="1">
                <a:solidFill>
                  <a:srgbClr val="7030A0"/>
                </a:solidFill>
              </a:rPr>
              <a:t>cường</a:t>
            </a:r>
            <a:r>
              <a:rPr lang="en-US" sz="2800" dirty="0">
                <a:solidFill>
                  <a:srgbClr val="7030A0"/>
                </a:solidFill>
              </a:rPr>
              <a:t>, </a:t>
            </a:r>
            <a:r>
              <a:rPr lang="en-US" sz="2800" dirty="0" err="1">
                <a:solidFill>
                  <a:srgbClr val="7030A0"/>
                </a:solidFill>
              </a:rPr>
              <a:t>khát</a:t>
            </a:r>
            <a:r>
              <a:rPr lang="en-US" sz="2800" dirty="0">
                <a:solidFill>
                  <a:srgbClr val="7030A0"/>
                </a:solidFill>
              </a:rPr>
              <a:t> </a:t>
            </a:r>
            <a:r>
              <a:rPr lang="en-US" sz="2800" dirty="0" err="1">
                <a:solidFill>
                  <a:srgbClr val="7030A0"/>
                </a:solidFill>
              </a:rPr>
              <a:t>vọng</a:t>
            </a:r>
            <a:r>
              <a:rPr lang="en-US" sz="2800" dirty="0">
                <a:solidFill>
                  <a:srgbClr val="7030A0"/>
                </a:solidFill>
              </a:rPr>
              <a:t> </a:t>
            </a:r>
            <a:r>
              <a:rPr lang="en-US" sz="2800" dirty="0" err="1">
                <a:solidFill>
                  <a:srgbClr val="7030A0"/>
                </a:solidFill>
              </a:rPr>
              <a:t>xây</a:t>
            </a:r>
            <a:r>
              <a:rPr lang="en-US" sz="2800" dirty="0">
                <a:solidFill>
                  <a:srgbClr val="7030A0"/>
                </a:solidFill>
              </a:rPr>
              <a:t> </a:t>
            </a:r>
            <a:r>
              <a:rPr lang="en-US" sz="2800" dirty="0" err="1">
                <a:solidFill>
                  <a:srgbClr val="7030A0"/>
                </a:solidFill>
              </a:rPr>
              <a:t>dựng</a:t>
            </a:r>
            <a:r>
              <a:rPr lang="en-US" sz="2800" dirty="0">
                <a:solidFill>
                  <a:srgbClr val="7030A0"/>
                </a:solidFill>
              </a:rPr>
              <a:t> </a:t>
            </a:r>
            <a:r>
              <a:rPr lang="en-US" sz="2800" dirty="0" err="1">
                <a:solidFill>
                  <a:srgbClr val="7030A0"/>
                </a:solidFill>
              </a:rPr>
              <a:t>và</a:t>
            </a:r>
            <a:r>
              <a:rPr lang="en-US" sz="2800" dirty="0">
                <a:solidFill>
                  <a:srgbClr val="7030A0"/>
                </a:solidFill>
              </a:rPr>
              <a:t> </a:t>
            </a:r>
            <a:r>
              <a:rPr lang="en-US" sz="2800" dirty="0" err="1">
                <a:solidFill>
                  <a:srgbClr val="7030A0"/>
                </a:solidFill>
              </a:rPr>
              <a:t>phát</a:t>
            </a:r>
            <a:r>
              <a:rPr lang="en-US" sz="2800" dirty="0">
                <a:solidFill>
                  <a:srgbClr val="7030A0"/>
                </a:solidFill>
              </a:rPr>
              <a:t> </a:t>
            </a:r>
            <a:r>
              <a:rPr lang="en-US" sz="2800" dirty="0" err="1">
                <a:solidFill>
                  <a:srgbClr val="7030A0"/>
                </a:solidFill>
              </a:rPr>
              <a:t>triển</a:t>
            </a:r>
            <a:r>
              <a:rPr lang="en-US" sz="2800" dirty="0">
                <a:solidFill>
                  <a:srgbClr val="7030A0"/>
                </a:solidFill>
              </a:rPr>
              <a:t> Thanh </a:t>
            </a:r>
            <a:r>
              <a:rPr lang="en-US" sz="2800" dirty="0" err="1">
                <a:solidFill>
                  <a:srgbClr val="7030A0"/>
                </a:solidFill>
              </a:rPr>
              <a:t>Hóa</a:t>
            </a:r>
            <a:r>
              <a:rPr lang="en-US" sz="2800" dirty="0">
                <a:solidFill>
                  <a:srgbClr val="7030A0"/>
                </a:solidFill>
              </a:rPr>
              <a:t> </a:t>
            </a:r>
            <a:r>
              <a:rPr lang="en-US" sz="2800" dirty="0" err="1">
                <a:solidFill>
                  <a:srgbClr val="7030A0"/>
                </a:solidFill>
              </a:rPr>
              <a:t>giàu</a:t>
            </a:r>
            <a:r>
              <a:rPr lang="en-US" sz="2800" dirty="0">
                <a:solidFill>
                  <a:srgbClr val="7030A0"/>
                </a:solidFill>
              </a:rPr>
              <a:t> </a:t>
            </a:r>
            <a:r>
              <a:rPr lang="en-US" sz="2800" dirty="0" err="1">
                <a:solidFill>
                  <a:srgbClr val="7030A0"/>
                </a:solidFill>
              </a:rPr>
              <a:t>đẹp</a:t>
            </a:r>
            <a:r>
              <a:rPr lang="en-US" sz="2800" dirty="0">
                <a:solidFill>
                  <a:srgbClr val="7030A0"/>
                </a:solidFill>
              </a:rPr>
              <a:t>, </a:t>
            </a:r>
            <a:r>
              <a:rPr lang="en-US" sz="2800" dirty="0" err="1">
                <a:solidFill>
                  <a:srgbClr val="7030A0"/>
                </a:solidFill>
              </a:rPr>
              <a:t>văn</a:t>
            </a:r>
            <a:r>
              <a:rPr lang="en-US" sz="2800" dirty="0">
                <a:solidFill>
                  <a:srgbClr val="7030A0"/>
                </a:solidFill>
              </a:rPr>
              <a:t> </a:t>
            </a:r>
            <a:r>
              <a:rPr lang="en-US" sz="2800" dirty="0" err="1">
                <a:solidFill>
                  <a:srgbClr val="7030A0"/>
                </a:solidFill>
              </a:rPr>
              <a:t>minh</a:t>
            </a:r>
            <a:r>
              <a:rPr lang="en-US" sz="2800" dirty="0">
                <a:solidFill>
                  <a:srgbClr val="7030A0"/>
                </a:solidFill>
              </a:rPr>
              <a:t>, </a:t>
            </a:r>
            <a:r>
              <a:rPr lang="en-US" sz="2800" dirty="0" err="1">
                <a:solidFill>
                  <a:srgbClr val="7030A0"/>
                </a:solidFill>
              </a:rPr>
              <a:t>hiện</a:t>
            </a:r>
            <a:r>
              <a:rPr lang="en-US" sz="2800" dirty="0">
                <a:solidFill>
                  <a:srgbClr val="7030A0"/>
                </a:solidFill>
              </a:rPr>
              <a:t> </a:t>
            </a:r>
            <a:r>
              <a:rPr lang="en-US" sz="2800" dirty="0" err="1">
                <a:solidFill>
                  <a:srgbClr val="7030A0"/>
                </a:solidFill>
              </a:rPr>
              <a:t>đại</a:t>
            </a:r>
            <a:r>
              <a:rPr lang="en-US" dirty="0">
                <a:solidFill>
                  <a:srgbClr val="FF0000"/>
                </a:solidFill>
              </a:rPr>
              <a:t> </a:t>
            </a:r>
            <a:r>
              <a:rPr lang="en-US" dirty="0" err="1">
                <a:solidFill>
                  <a:srgbClr val="FF0000"/>
                </a:solidFill>
              </a:rPr>
              <a:t>cần</a:t>
            </a:r>
            <a:r>
              <a:rPr lang="en-US" dirty="0">
                <a:solidFill>
                  <a:srgbClr val="FF0000"/>
                </a:solidFill>
              </a:rPr>
              <a:t> </a:t>
            </a:r>
            <a:r>
              <a:rPr lang="en-US" dirty="0" err="1">
                <a:solidFill>
                  <a:srgbClr val="FF0000"/>
                </a:solidFill>
              </a:rPr>
              <a:t>dựa</a:t>
            </a:r>
            <a:r>
              <a:rPr lang="en-US" dirty="0">
                <a:solidFill>
                  <a:srgbClr val="FF0000"/>
                </a:solidFill>
              </a:rPr>
              <a:t> </a:t>
            </a:r>
            <a:r>
              <a:rPr lang="en-US" dirty="0" err="1">
                <a:solidFill>
                  <a:srgbClr val="FF0000"/>
                </a:solidFill>
              </a:rPr>
              <a:t>trên</a:t>
            </a:r>
            <a:r>
              <a:rPr lang="en-US" dirty="0">
                <a:solidFill>
                  <a:srgbClr val="FF0000"/>
                </a:solidFill>
              </a:rPr>
              <a:t> </a:t>
            </a:r>
            <a:r>
              <a:rPr lang="en-US" i="1" dirty="0" err="1">
                <a:solidFill>
                  <a:srgbClr val="FF0000"/>
                </a:solidFill>
              </a:rPr>
              <a:t>tư</a:t>
            </a:r>
            <a:r>
              <a:rPr lang="en-US" i="1" dirty="0">
                <a:solidFill>
                  <a:srgbClr val="FF0000"/>
                </a:solidFill>
              </a:rPr>
              <a:t> </a:t>
            </a:r>
            <a:r>
              <a:rPr lang="en-US" i="1" dirty="0" err="1">
                <a:solidFill>
                  <a:srgbClr val="FF0000"/>
                </a:solidFill>
              </a:rPr>
              <a:t>tưởng</a:t>
            </a:r>
            <a:r>
              <a:rPr lang="en-US" i="1" dirty="0">
                <a:solidFill>
                  <a:srgbClr val="FF0000"/>
                </a:solidFill>
              </a:rPr>
              <a:t> </a:t>
            </a:r>
            <a:r>
              <a:rPr lang="en-US" i="1" dirty="0" err="1">
                <a:solidFill>
                  <a:srgbClr val="FF0000"/>
                </a:solidFill>
              </a:rPr>
              <a:t>chiến</a:t>
            </a:r>
            <a:r>
              <a:rPr lang="en-US" i="1" dirty="0">
                <a:solidFill>
                  <a:srgbClr val="FF0000"/>
                </a:solidFill>
              </a:rPr>
              <a:t> </a:t>
            </a:r>
            <a:r>
              <a:rPr lang="en-US" i="1" dirty="0" err="1">
                <a:solidFill>
                  <a:srgbClr val="FF0000"/>
                </a:solidFill>
              </a:rPr>
              <a:t>lược</a:t>
            </a:r>
            <a:r>
              <a:rPr lang="en-US" i="1" dirty="0">
                <a:solidFill>
                  <a:srgbClr val="FF0000"/>
                </a:solidFill>
              </a:rPr>
              <a:t> </a:t>
            </a:r>
            <a:r>
              <a:rPr lang="en-US" i="1" dirty="0" err="1">
                <a:solidFill>
                  <a:srgbClr val="FF0000"/>
                </a:solidFill>
              </a:rPr>
              <a:t>phát</a:t>
            </a:r>
            <a:r>
              <a:rPr lang="en-US" i="1" dirty="0">
                <a:solidFill>
                  <a:srgbClr val="FF0000"/>
                </a:solidFill>
              </a:rPr>
              <a:t> </a:t>
            </a:r>
            <a:r>
              <a:rPr lang="en-US" i="1" dirty="0" err="1">
                <a:solidFill>
                  <a:srgbClr val="FF0000"/>
                </a:solidFill>
              </a:rPr>
              <a:t>triển</a:t>
            </a:r>
            <a:r>
              <a:rPr lang="en-US" i="1" dirty="0">
                <a:solidFill>
                  <a:srgbClr val="FF0000"/>
                </a:solidFill>
              </a:rPr>
              <a:t> </a:t>
            </a:r>
            <a:r>
              <a:rPr lang="en-US" i="1" dirty="0" err="1">
                <a:solidFill>
                  <a:srgbClr val="FF0000"/>
                </a:solidFill>
              </a:rPr>
              <a:t>tổng</a:t>
            </a:r>
            <a:r>
              <a:rPr lang="en-US" i="1" dirty="0">
                <a:solidFill>
                  <a:srgbClr val="FF0000"/>
                </a:solidFill>
              </a:rPr>
              <a:t> </a:t>
            </a:r>
            <a:r>
              <a:rPr lang="en-US" i="1" dirty="0" err="1">
                <a:solidFill>
                  <a:srgbClr val="FF0000"/>
                </a:solidFill>
              </a:rPr>
              <a:t>thể</a:t>
            </a:r>
            <a:r>
              <a:rPr lang="en-US" i="1" dirty="0">
                <a:solidFill>
                  <a:srgbClr val="FF0000"/>
                </a:solidFill>
              </a:rPr>
              <a:t> </a:t>
            </a:r>
            <a:r>
              <a:rPr lang="en-US" i="1" dirty="0" err="1">
                <a:solidFill>
                  <a:srgbClr val="FF0000"/>
                </a:solidFill>
              </a:rPr>
              <a:t>của</a:t>
            </a:r>
            <a:r>
              <a:rPr lang="en-US" i="1" dirty="0">
                <a:solidFill>
                  <a:srgbClr val="FF0000"/>
                </a:solidFill>
              </a:rPr>
              <a:t> </a:t>
            </a:r>
            <a:r>
              <a:rPr lang="en-US" i="1" dirty="0" err="1">
                <a:solidFill>
                  <a:srgbClr val="FF0000"/>
                </a:solidFill>
              </a:rPr>
              <a:t>đất</a:t>
            </a:r>
            <a:r>
              <a:rPr lang="en-US" i="1" dirty="0">
                <a:solidFill>
                  <a:srgbClr val="FF0000"/>
                </a:solidFill>
              </a:rPr>
              <a:t> </a:t>
            </a:r>
            <a:r>
              <a:rPr lang="en-US" i="1" dirty="0" err="1">
                <a:solidFill>
                  <a:srgbClr val="FF0000"/>
                </a:solidFill>
              </a:rPr>
              <a:t>nước</a:t>
            </a:r>
            <a:r>
              <a:rPr lang="en-US" dirty="0">
                <a:solidFill>
                  <a:srgbClr val="FF0000"/>
                </a:solidFill>
              </a:rPr>
              <a:t> </a:t>
            </a:r>
            <a:r>
              <a:rPr lang="en-US" dirty="0" err="1">
                <a:solidFill>
                  <a:srgbClr val="FF0000"/>
                </a:solidFill>
              </a:rPr>
              <a:t>là</a:t>
            </a:r>
            <a:r>
              <a:rPr lang="en-US" dirty="0">
                <a:solidFill>
                  <a:srgbClr val="FF0000"/>
                </a:solidFill>
              </a:rPr>
              <a:t> </a:t>
            </a:r>
            <a:r>
              <a:rPr lang="en-US" i="1" dirty="0" err="1">
                <a:solidFill>
                  <a:srgbClr val="FF0000"/>
                </a:solidFill>
              </a:rPr>
              <a:t>phát</a:t>
            </a:r>
            <a:r>
              <a:rPr lang="en-US" i="1" dirty="0">
                <a:solidFill>
                  <a:srgbClr val="FF0000"/>
                </a:solidFill>
              </a:rPr>
              <a:t> </a:t>
            </a:r>
            <a:r>
              <a:rPr lang="en-US" i="1" dirty="0" err="1">
                <a:solidFill>
                  <a:srgbClr val="FF0000"/>
                </a:solidFill>
              </a:rPr>
              <a:t>triển</a:t>
            </a:r>
            <a:r>
              <a:rPr lang="en-US" i="1" dirty="0">
                <a:solidFill>
                  <a:srgbClr val="FF0000"/>
                </a:solidFill>
              </a:rPr>
              <a:t> </a:t>
            </a:r>
            <a:r>
              <a:rPr lang="en-US" i="1" dirty="0" err="1">
                <a:solidFill>
                  <a:srgbClr val="FF0000"/>
                </a:solidFill>
              </a:rPr>
              <a:t>nhanh</a:t>
            </a:r>
            <a:r>
              <a:rPr lang="en-US" i="1" dirty="0">
                <a:solidFill>
                  <a:srgbClr val="FF0000"/>
                </a:solidFill>
              </a:rPr>
              <a:t> </a:t>
            </a:r>
            <a:r>
              <a:rPr lang="en-US" i="1" dirty="0" err="1">
                <a:solidFill>
                  <a:srgbClr val="FF0000"/>
                </a:solidFill>
              </a:rPr>
              <a:t>và</a:t>
            </a:r>
            <a:r>
              <a:rPr lang="en-US" i="1" dirty="0">
                <a:solidFill>
                  <a:srgbClr val="FF0000"/>
                </a:solidFill>
              </a:rPr>
              <a:t> </a:t>
            </a:r>
            <a:r>
              <a:rPr lang="en-US" i="1" dirty="0" err="1">
                <a:solidFill>
                  <a:srgbClr val="FF0000"/>
                </a:solidFill>
              </a:rPr>
              <a:t>bền</a:t>
            </a:r>
            <a:r>
              <a:rPr lang="en-US" i="1" dirty="0">
                <a:solidFill>
                  <a:srgbClr val="FF0000"/>
                </a:solidFill>
              </a:rPr>
              <a:t> </a:t>
            </a:r>
            <a:r>
              <a:rPr lang="en-US" i="1" dirty="0" err="1">
                <a:solidFill>
                  <a:srgbClr val="FF0000"/>
                </a:solidFill>
              </a:rPr>
              <a:t>vững</a:t>
            </a:r>
            <a:r>
              <a:rPr lang="en-US" dirty="0">
                <a:solidFill>
                  <a:srgbClr val="FF0000"/>
                </a:solidFill>
              </a:rPr>
              <a:t>. </a:t>
            </a:r>
            <a:r>
              <a:rPr lang="en-US" dirty="0" err="1">
                <a:solidFill>
                  <a:srgbClr val="7030A0"/>
                </a:solidFill>
              </a:rPr>
              <a:t>Với</a:t>
            </a:r>
            <a:r>
              <a:rPr lang="en-US" dirty="0">
                <a:solidFill>
                  <a:srgbClr val="7030A0"/>
                </a:solidFill>
              </a:rPr>
              <a:t> Thanh </a:t>
            </a:r>
            <a:r>
              <a:rPr lang="en-US" dirty="0" err="1">
                <a:solidFill>
                  <a:srgbClr val="7030A0"/>
                </a:solidFill>
              </a:rPr>
              <a:t>Hóa</a:t>
            </a:r>
            <a:r>
              <a:rPr lang="en-US" dirty="0">
                <a:solidFill>
                  <a:srgbClr val="7030A0"/>
                </a:solidFill>
              </a:rPr>
              <a:t> NQ58 </a:t>
            </a:r>
            <a:r>
              <a:rPr lang="en-US" dirty="0" err="1">
                <a:solidFill>
                  <a:srgbClr val="7030A0"/>
                </a:solidFill>
              </a:rPr>
              <a:t>của</a:t>
            </a:r>
            <a:r>
              <a:rPr lang="en-US" dirty="0">
                <a:solidFill>
                  <a:srgbClr val="7030A0"/>
                </a:solidFill>
              </a:rPr>
              <a:t> BCT </a:t>
            </a:r>
            <a:r>
              <a:rPr lang="en-US" dirty="0" err="1">
                <a:solidFill>
                  <a:srgbClr val="7030A0"/>
                </a:solidFill>
              </a:rPr>
              <a:t>cũng</a:t>
            </a:r>
            <a:r>
              <a:rPr lang="en-US" dirty="0">
                <a:solidFill>
                  <a:srgbClr val="7030A0"/>
                </a:solidFill>
              </a:rPr>
              <a:t> </a:t>
            </a:r>
            <a:r>
              <a:rPr lang="en-US" dirty="0" err="1">
                <a:solidFill>
                  <a:srgbClr val="7030A0"/>
                </a:solidFill>
              </a:rPr>
              <a:t>nêu</a:t>
            </a:r>
            <a:r>
              <a:rPr lang="en-US" dirty="0">
                <a:solidFill>
                  <a:srgbClr val="7030A0"/>
                </a:solidFill>
              </a:rPr>
              <a:t> </a:t>
            </a:r>
            <a:r>
              <a:rPr lang="en-US" dirty="0" err="1">
                <a:latin typeface="Arial" pitchFamily="34" charset="0"/>
                <a:cs typeface="Arial" pitchFamily="34" charset="0"/>
              </a:rPr>
              <a:t>giải</a:t>
            </a:r>
            <a:r>
              <a:rPr lang="en-US" dirty="0">
                <a:latin typeface="Arial" pitchFamily="34" charset="0"/>
                <a:cs typeface="Arial" pitchFamily="34" charset="0"/>
              </a:rPr>
              <a:t> </a:t>
            </a:r>
            <a:r>
              <a:rPr lang="en-US" dirty="0" err="1">
                <a:latin typeface="Arial" pitchFamily="34" charset="0"/>
                <a:cs typeface="Arial" pitchFamily="34" charset="0"/>
              </a:rPr>
              <a:t>quyết</a:t>
            </a:r>
            <a:r>
              <a:rPr lang="en-US" dirty="0">
                <a:latin typeface="Arial" pitchFamily="34" charset="0"/>
                <a:cs typeface="Arial" pitchFamily="34" charset="0"/>
              </a:rPr>
              <a:t> </a:t>
            </a:r>
            <a:r>
              <a:rPr lang="en-US" dirty="0" err="1">
                <a:latin typeface="Arial" pitchFamily="34" charset="0"/>
                <a:cs typeface="Arial" pitchFamily="34" charset="0"/>
              </a:rPr>
              <a:t>tốt</a:t>
            </a:r>
            <a:r>
              <a:rPr lang="en-US" dirty="0">
                <a:latin typeface="Arial" pitchFamily="34" charset="0"/>
                <a:cs typeface="Arial" pitchFamily="34" charset="0"/>
              </a:rPr>
              <a:t> </a:t>
            </a:r>
            <a:r>
              <a:rPr lang="en-US" dirty="0" err="1">
                <a:latin typeface="Arial" pitchFamily="34" charset="0"/>
                <a:cs typeface="Arial" pitchFamily="34" charset="0"/>
              </a:rPr>
              <a:t>mối</a:t>
            </a:r>
            <a:r>
              <a:rPr lang="en-US" dirty="0">
                <a:latin typeface="Arial" pitchFamily="34" charset="0"/>
                <a:cs typeface="Arial" pitchFamily="34" charset="0"/>
              </a:rPr>
              <a:t> </a:t>
            </a:r>
            <a:r>
              <a:rPr lang="en-US" dirty="0" err="1">
                <a:latin typeface="Arial" pitchFamily="34" charset="0"/>
                <a:cs typeface="Arial" pitchFamily="34" charset="0"/>
              </a:rPr>
              <a:t>quan</a:t>
            </a:r>
            <a:r>
              <a:rPr lang="en-US" dirty="0">
                <a:latin typeface="Arial" pitchFamily="34" charset="0"/>
                <a:cs typeface="Arial" pitchFamily="34" charset="0"/>
              </a:rPr>
              <a:t> </a:t>
            </a:r>
            <a:r>
              <a:rPr lang="en-US" dirty="0" err="1">
                <a:latin typeface="Arial" pitchFamily="34" charset="0"/>
                <a:cs typeface="Arial" pitchFamily="34" charset="0"/>
              </a:rPr>
              <a:t>hệ</a:t>
            </a:r>
            <a:r>
              <a:rPr lang="en-US" dirty="0">
                <a:latin typeface="Arial" pitchFamily="34" charset="0"/>
                <a:cs typeface="Arial" pitchFamily="34" charset="0"/>
              </a:rPr>
              <a:t> </a:t>
            </a:r>
            <a:r>
              <a:rPr lang="en-US" dirty="0" err="1">
                <a:latin typeface="Arial" pitchFamily="34" charset="0"/>
                <a:cs typeface="Arial" pitchFamily="34" charset="0"/>
              </a:rPr>
              <a:t>giữa</a:t>
            </a:r>
            <a:r>
              <a:rPr lang="en-US" dirty="0">
                <a:latin typeface="Arial" pitchFamily="34" charset="0"/>
                <a:cs typeface="Arial" pitchFamily="34" charset="0"/>
              </a:rPr>
              <a:t> </a:t>
            </a:r>
            <a:r>
              <a:rPr lang="en-US" dirty="0" err="1">
                <a:latin typeface="Arial" pitchFamily="34" charset="0"/>
                <a:cs typeface="Arial" pitchFamily="34" charset="0"/>
              </a:rPr>
              <a:t>phát</a:t>
            </a:r>
            <a:r>
              <a:rPr lang="en-US" dirty="0">
                <a:latin typeface="Arial" pitchFamily="34" charset="0"/>
                <a:cs typeface="Arial" pitchFamily="34" charset="0"/>
              </a:rPr>
              <a:t> </a:t>
            </a:r>
            <a:r>
              <a:rPr lang="en-US" dirty="0" err="1">
                <a:latin typeface="Arial" pitchFamily="34" charset="0"/>
                <a:cs typeface="Arial" pitchFamily="34" charset="0"/>
              </a:rPr>
              <a:t>triển</a:t>
            </a:r>
            <a:r>
              <a:rPr lang="en-US" dirty="0">
                <a:latin typeface="Arial" pitchFamily="34" charset="0"/>
                <a:cs typeface="Arial" pitchFamily="34" charset="0"/>
              </a:rPr>
              <a:t> </a:t>
            </a:r>
            <a:r>
              <a:rPr lang="en-US" dirty="0" err="1">
                <a:latin typeface="Arial" pitchFamily="34" charset="0"/>
                <a:cs typeface="Arial" pitchFamily="34" charset="0"/>
              </a:rPr>
              <a:t>nhanh</a:t>
            </a:r>
            <a:r>
              <a:rPr lang="en-US" dirty="0">
                <a:latin typeface="Arial" pitchFamily="34" charset="0"/>
                <a:cs typeface="Arial" pitchFamily="34" charset="0"/>
              </a:rPr>
              <a:t> </a:t>
            </a:r>
            <a:r>
              <a:rPr lang="en-US" dirty="0" err="1">
                <a:latin typeface="Arial" pitchFamily="34" charset="0"/>
                <a:cs typeface="Arial" pitchFamily="34" charset="0"/>
              </a:rPr>
              <a:t>và</a:t>
            </a:r>
            <a:r>
              <a:rPr lang="en-US" dirty="0">
                <a:latin typeface="Arial" pitchFamily="34" charset="0"/>
                <a:cs typeface="Arial" pitchFamily="34" charset="0"/>
              </a:rPr>
              <a:t> </a:t>
            </a:r>
            <a:r>
              <a:rPr lang="en-US" dirty="0" err="1">
                <a:latin typeface="Arial" pitchFamily="34" charset="0"/>
                <a:cs typeface="Arial" pitchFamily="34" charset="0"/>
              </a:rPr>
              <a:t>phát</a:t>
            </a:r>
            <a:r>
              <a:rPr lang="en-US" dirty="0">
                <a:latin typeface="Arial" pitchFamily="34" charset="0"/>
                <a:cs typeface="Arial" pitchFamily="34" charset="0"/>
              </a:rPr>
              <a:t> </a:t>
            </a:r>
            <a:r>
              <a:rPr lang="en-US" dirty="0" err="1">
                <a:latin typeface="Arial" pitchFamily="34" charset="0"/>
                <a:cs typeface="Arial" pitchFamily="34" charset="0"/>
              </a:rPr>
              <a:t>triển</a:t>
            </a:r>
            <a:r>
              <a:rPr lang="en-US" dirty="0">
                <a:latin typeface="Arial" pitchFamily="34" charset="0"/>
                <a:cs typeface="Arial" pitchFamily="34" charset="0"/>
              </a:rPr>
              <a:t> </a:t>
            </a:r>
            <a:r>
              <a:rPr lang="en-US" dirty="0" err="1">
                <a:latin typeface="Arial" pitchFamily="34" charset="0"/>
                <a:cs typeface="Arial" pitchFamily="34" charset="0"/>
              </a:rPr>
              <a:t>bền</a:t>
            </a:r>
            <a:r>
              <a:rPr lang="en-US" dirty="0">
                <a:latin typeface="Arial" pitchFamily="34" charset="0"/>
                <a:cs typeface="Arial" pitchFamily="34" charset="0"/>
              </a:rPr>
              <a:t> </a:t>
            </a:r>
            <a:r>
              <a:rPr lang="en-US" dirty="0" err="1">
                <a:latin typeface="Arial" pitchFamily="34" charset="0"/>
                <a:cs typeface="Arial" pitchFamily="34" charset="0"/>
              </a:rPr>
              <a:t>vững</a:t>
            </a:r>
            <a:r>
              <a:rPr lang="en-US" dirty="0">
                <a:latin typeface="Arial" pitchFamily="34" charset="0"/>
                <a:cs typeface="Arial" pitchFamily="34" charset="0"/>
              </a:rPr>
              <a:t>; </a:t>
            </a:r>
            <a:r>
              <a:rPr lang="en-US" dirty="0" err="1">
                <a:latin typeface="Arial" pitchFamily="34" charset="0"/>
                <a:cs typeface="Arial" pitchFamily="34" charset="0"/>
              </a:rPr>
              <a:t>giữa</a:t>
            </a:r>
            <a:r>
              <a:rPr lang="en-US" dirty="0">
                <a:latin typeface="Arial" pitchFamily="34" charset="0"/>
                <a:cs typeface="Arial" pitchFamily="34" charset="0"/>
              </a:rPr>
              <a:t> </a:t>
            </a:r>
            <a:r>
              <a:rPr lang="en-US" dirty="0" err="1">
                <a:latin typeface="Arial" pitchFamily="34" charset="0"/>
                <a:cs typeface="Arial" pitchFamily="34" charset="0"/>
              </a:rPr>
              <a:t>phát</a:t>
            </a:r>
            <a:r>
              <a:rPr lang="en-US" dirty="0">
                <a:latin typeface="Arial" pitchFamily="34" charset="0"/>
                <a:cs typeface="Arial" pitchFamily="34" charset="0"/>
              </a:rPr>
              <a:t> </a:t>
            </a:r>
            <a:r>
              <a:rPr lang="en-US" dirty="0" err="1">
                <a:latin typeface="Arial" pitchFamily="34" charset="0"/>
                <a:cs typeface="Arial" pitchFamily="34" charset="0"/>
              </a:rPr>
              <a:t>triển</a:t>
            </a:r>
            <a:r>
              <a:rPr lang="en-US" dirty="0">
                <a:latin typeface="Arial" pitchFamily="34" charset="0"/>
                <a:cs typeface="Arial" pitchFamily="34" charset="0"/>
              </a:rPr>
              <a:t> </a:t>
            </a:r>
            <a:r>
              <a:rPr lang="en-US" dirty="0" err="1">
                <a:latin typeface="Arial" pitchFamily="34" charset="0"/>
                <a:cs typeface="Arial" pitchFamily="34" charset="0"/>
              </a:rPr>
              <a:t>theo</a:t>
            </a:r>
            <a:r>
              <a:rPr lang="en-US" dirty="0">
                <a:latin typeface="Arial" pitchFamily="34" charset="0"/>
                <a:cs typeface="Arial" pitchFamily="34" charset="0"/>
              </a:rPr>
              <a:t> </a:t>
            </a:r>
            <a:r>
              <a:rPr lang="en-US" dirty="0" err="1">
                <a:latin typeface="Arial" pitchFamily="34" charset="0"/>
                <a:cs typeface="Arial" pitchFamily="34" charset="0"/>
              </a:rPr>
              <a:t>chiều</a:t>
            </a:r>
            <a:r>
              <a:rPr lang="en-US" dirty="0">
                <a:latin typeface="Arial" pitchFamily="34" charset="0"/>
                <a:cs typeface="Arial" pitchFamily="34" charset="0"/>
              </a:rPr>
              <a:t> </a:t>
            </a:r>
            <a:r>
              <a:rPr lang="en-US" dirty="0" err="1">
                <a:latin typeface="Arial" pitchFamily="34" charset="0"/>
                <a:cs typeface="Arial" pitchFamily="34" charset="0"/>
              </a:rPr>
              <a:t>rộng</a:t>
            </a:r>
            <a:r>
              <a:rPr lang="en-US" dirty="0">
                <a:latin typeface="Arial" pitchFamily="34" charset="0"/>
                <a:cs typeface="Arial" pitchFamily="34" charset="0"/>
              </a:rPr>
              <a:t> </a:t>
            </a:r>
            <a:r>
              <a:rPr lang="en-US" dirty="0" err="1">
                <a:latin typeface="Arial" pitchFamily="34" charset="0"/>
                <a:cs typeface="Arial" pitchFamily="34" charset="0"/>
              </a:rPr>
              <a:t>và</a:t>
            </a:r>
            <a:r>
              <a:rPr lang="en-US" dirty="0">
                <a:latin typeface="Arial" pitchFamily="34" charset="0"/>
                <a:cs typeface="Arial" pitchFamily="34" charset="0"/>
              </a:rPr>
              <a:t> </a:t>
            </a:r>
            <a:r>
              <a:rPr lang="en-US" dirty="0" err="1">
                <a:latin typeface="Arial" pitchFamily="34" charset="0"/>
                <a:cs typeface="Arial" pitchFamily="34" charset="0"/>
              </a:rPr>
              <a:t>chiều</a:t>
            </a:r>
            <a:r>
              <a:rPr lang="en-US" dirty="0">
                <a:latin typeface="Arial" pitchFamily="34" charset="0"/>
                <a:cs typeface="Arial" pitchFamily="34" charset="0"/>
              </a:rPr>
              <a:t> </a:t>
            </a:r>
            <a:r>
              <a:rPr lang="en-US" dirty="0" err="1">
                <a:latin typeface="Arial" pitchFamily="34" charset="0"/>
                <a:cs typeface="Arial" pitchFamily="34" charset="0"/>
              </a:rPr>
              <a:t>sâu</a:t>
            </a:r>
            <a:r>
              <a:rPr lang="en-US" dirty="0">
                <a:latin typeface="Arial" pitchFamily="34" charset="0"/>
                <a:cs typeface="Arial" pitchFamily="34" charset="0"/>
              </a:rPr>
              <a:t>, </a:t>
            </a:r>
            <a:r>
              <a:rPr lang="en-US" dirty="0" err="1">
                <a:latin typeface="Arial" pitchFamily="34" charset="0"/>
                <a:cs typeface="Arial" pitchFamily="34" charset="0"/>
              </a:rPr>
              <a:t>chú</a:t>
            </a:r>
            <a:r>
              <a:rPr lang="en-US" dirty="0">
                <a:latin typeface="Arial" pitchFamily="34" charset="0"/>
                <a:cs typeface="Arial" pitchFamily="34" charset="0"/>
              </a:rPr>
              <a:t> </a:t>
            </a:r>
            <a:r>
              <a:rPr lang="en-US" dirty="0" err="1">
                <a:latin typeface="Arial" pitchFamily="34" charset="0"/>
                <a:cs typeface="Arial" pitchFamily="34" charset="0"/>
              </a:rPr>
              <a:t>trọng</a:t>
            </a:r>
            <a:r>
              <a:rPr lang="en-US" dirty="0">
                <a:latin typeface="Arial" pitchFamily="34" charset="0"/>
                <a:cs typeface="Arial" pitchFamily="34" charset="0"/>
              </a:rPr>
              <a:t> </a:t>
            </a:r>
            <a:r>
              <a:rPr lang="en-US" dirty="0" err="1">
                <a:latin typeface="Arial" pitchFamily="34" charset="0"/>
                <a:cs typeface="Arial" pitchFamily="34" charset="0"/>
              </a:rPr>
              <a:t>phát</a:t>
            </a:r>
            <a:r>
              <a:rPr lang="en-US" dirty="0">
                <a:latin typeface="Arial" pitchFamily="34" charset="0"/>
                <a:cs typeface="Arial" pitchFamily="34" charset="0"/>
              </a:rPr>
              <a:t> </a:t>
            </a:r>
            <a:r>
              <a:rPr lang="en-US" dirty="0" err="1">
                <a:latin typeface="Arial" pitchFamily="34" charset="0"/>
                <a:cs typeface="Arial" pitchFamily="34" charset="0"/>
              </a:rPr>
              <a:t>triển</a:t>
            </a:r>
            <a:r>
              <a:rPr lang="en-US" dirty="0">
                <a:latin typeface="Arial" pitchFamily="34" charset="0"/>
                <a:cs typeface="Arial" pitchFamily="34" charset="0"/>
              </a:rPr>
              <a:t> </a:t>
            </a:r>
            <a:r>
              <a:rPr lang="en-US" dirty="0" err="1">
                <a:latin typeface="Arial" pitchFamily="34" charset="0"/>
                <a:cs typeface="Arial" pitchFamily="34" charset="0"/>
              </a:rPr>
              <a:t>theo</a:t>
            </a:r>
            <a:r>
              <a:rPr lang="en-US" dirty="0">
                <a:latin typeface="Arial" pitchFamily="34" charset="0"/>
                <a:cs typeface="Arial" pitchFamily="34" charset="0"/>
              </a:rPr>
              <a:t> </a:t>
            </a:r>
            <a:r>
              <a:rPr lang="en-US" dirty="0" err="1">
                <a:latin typeface="Arial" pitchFamily="34" charset="0"/>
                <a:cs typeface="Arial" pitchFamily="34" charset="0"/>
              </a:rPr>
              <a:t>chiều</a:t>
            </a:r>
            <a:r>
              <a:rPr lang="en-US" dirty="0">
                <a:latin typeface="Arial" pitchFamily="34" charset="0"/>
                <a:cs typeface="Arial" pitchFamily="34" charset="0"/>
              </a:rPr>
              <a:t> </a:t>
            </a:r>
            <a:r>
              <a:rPr lang="en-US" dirty="0" err="1">
                <a:latin typeface="Arial" pitchFamily="34" charset="0"/>
                <a:cs typeface="Arial" pitchFamily="34" charset="0"/>
              </a:rPr>
              <a:t>sâu</a:t>
            </a:r>
            <a:r>
              <a:rPr lang="en-US" dirty="0">
                <a:latin typeface="Arial" pitchFamily="34" charset="0"/>
                <a:cs typeface="Arial" pitchFamily="34" charset="0"/>
              </a:rPr>
              <a:t>.</a:t>
            </a:r>
            <a:endParaRPr lang="en-US" dirty="0">
              <a:solidFill>
                <a:srgbClr val="7030A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59080"/>
            <a:ext cx="10515600" cy="5917883"/>
          </a:xfrm>
        </p:spPr>
        <p:txBody>
          <a:bodyPr>
            <a:normAutofit fontScale="92500"/>
          </a:bodyPr>
          <a:lstStyle/>
          <a:p>
            <a:pPr algn="just">
              <a:buNone/>
            </a:pPr>
            <a:r>
              <a:rPr lang="en-US" dirty="0"/>
              <a:t>          </a:t>
            </a:r>
            <a:r>
              <a:rPr lang="en-US" dirty="0" err="1"/>
              <a:t>Nếu</a:t>
            </a:r>
            <a:r>
              <a:rPr lang="en-US" dirty="0"/>
              <a:t> </a:t>
            </a:r>
            <a:r>
              <a:rPr lang="en-US" dirty="0" err="1"/>
              <a:t>chúng</a:t>
            </a:r>
            <a:r>
              <a:rPr lang="en-US" dirty="0"/>
              <a:t> </a:t>
            </a:r>
            <a:r>
              <a:rPr lang="en-US" dirty="0" err="1"/>
              <a:t>ta</a:t>
            </a:r>
            <a:r>
              <a:rPr lang="en-US" dirty="0"/>
              <a:t> </a:t>
            </a:r>
            <a:r>
              <a:rPr lang="en-US" dirty="0" err="1"/>
              <a:t>không</a:t>
            </a:r>
            <a:r>
              <a:rPr lang="en-US" dirty="0"/>
              <a:t> </a:t>
            </a:r>
            <a:r>
              <a:rPr lang="en-US" dirty="0" err="1"/>
              <a:t>phát</a:t>
            </a:r>
            <a:r>
              <a:rPr lang="en-US" dirty="0"/>
              <a:t> </a:t>
            </a:r>
            <a:r>
              <a:rPr lang="en-US" dirty="0" err="1"/>
              <a:t>triển</a:t>
            </a:r>
            <a:r>
              <a:rPr lang="en-US" dirty="0"/>
              <a:t> </a:t>
            </a:r>
            <a:r>
              <a:rPr lang="en-US" dirty="0" err="1"/>
              <a:t>nhanh</a:t>
            </a:r>
            <a:r>
              <a:rPr lang="en-US" dirty="0"/>
              <a:t> </a:t>
            </a:r>
            <a:r>
              <a:rPr lang="en-US" dirty="0" err="1"/>
              <a:t>thì</a:t>
            </a:r>
            <a:r>
              <a:rPr lang="en-US" dirty="0"/>
              <a:t> </a:t>
            </a:r>
            <a:r>
              <a:rPr lang="en-US" dirty="0" err="1"/>
              <a:t>cơ</a:t>
            </a:r>
            <a:r>
              <a:rPr lang="en-US" dirty="0"/>
              <a:t> </a:t>
            </a:r>
            <a:r>
              <a:rPr lang="en-US" dirty="0" err="1"/>
              <a:t>hội</a:t>
            </a:r>
            <a:r>
              <a:rPr lang="en-US" dirty="0"/>
              <a:t> </a:t>
            </a:r>
            <a:r>
              <a:rPr lang="en-US" dirty="0" err="1"/>
              <a:t>phát</a:t>
            </a:r>
            <a:r>
              <a:rPr lang="en-US" dirty="0"/>
              <a:t> </a:t>
            </a:r>
            <a:r>
              <a:rPr lang="en-US" dirty="0" err="1"/>
              <a:t>triển</a:t>
            </a:r>
            <a:r>
              <a:rPr lang="en-US" dirty="0"/>
              <a:t> </a:t>
            </a:r>
            <a:r>
              <a:rPr lang="en-US" dirty="0" err="1"/>
              <a:t>sẽ</a:t>
            </a:r>
            <a:r>
              <a:rPr lang="en-US" dirty="0"/>
              <a:t> </a:t>
            </a:r>
            <a:r>
              <a:rPr lang="en-US" dirty="0" err="1"/>
              <a:t>mất</a:t>
            </a:r>
            <a:r>
              <a:rPr lang="en-US" dirty="0"/>
              <a:t>, </a:t>
            </a:r>
            <a:r>
              <a:rPr lang="en-US" dirty="0" err="1"/>
              <a:t>nhưng</a:t>
            </a:r>
            <a:r>
              <a:rPr lang="en-US" dirty="0"/>
              <a:t> </a:t>
            </a:r>
            <a:r>
              <a:rPr lang="en-US" dirty="0" err="1"/>
              <a:t>nhanh</a:t>
            </a:r>
            <a:r>
              <a:rPr lang="en-US" dirty="0"/>
              <a:t> </a:t>
            </a:r>
            <a:r>
              <a:rPr lang="en-US" dirty="0" err="1"/>
              <a:t>mà</a:t>
            </a:r>
            <a:r>
              <a:rPr lang="en-US" dirty="0"/>
              <a:t> </a:t>
            </a:r>
            <a:r>
              <a:rPr lang="en-US" dirty="0" err="1"/>
              <a:t>không</a:t>
            </a:r>
            <a:r>
              <a:rPr lang="en-US" dirty="0"/>
              <a:t> </a:t>
            </a:r>
            <a:r>
              <a:rPr lang="en-US" dirty="0" err="1"/>
              <a:t>bền</a:t>
            </a:r>
            <a:r>
              <a:rPr lang="en-US" dirty="0"/>
              <a:t> </a:t>
            </a:r>
            <a:r>
              <a:rPr lang="en-US" dirty="0" err="1"/>
              <a:t>vững</a:t>
            </a:r>
            <a:r>
              <a:rPr lang="en-US" dirty="0"/>
              <a:t> </a:t>
            </a:r>
            <a:r>
              <a:rPr lang="en-US" dirty="0" err="1"/>
              <a:t>thì</a:t>
            </a:r>
            <a:r>
              <a:rPr lang="en-US" dirty="0"/>
              <a:t> </a:t>
            </a:r>
            <a:r>
              <a:rPr lang="en-US" dirty="0" err="1"/>
              <a:t>cuối</a:t>
            </a:r>
            <a:r>
              <a:rPr lang="en-US" dirty="0"/>
              <a:t> </a:t>
            </a:r>
            <a:r>
              <a:rPr lang="en-US" dirty="0" err="1"/>
              <a:t>cùng</a:t>
            </a:r>
            <a:r>
              <a:rPr lang="en-US" dirty="0"/>
              <a:t> </a:t>
            </a:r>
            <a:r>
              <a:rPr lang="en-US" dirty="0" err="1"/>
              <a:t>cũng</a:t>
            </a:r>
            <a:r>
              <a:rPr lang="en-US" dirty="0"/>
              <a:t> </a:t>
            </a:r>
            <a:r>
              <a:rPr lang="en-US" dirty="0" err="1"/>
              <a:t>không</a:t>
            </a:r>
            <a:r>
              <a:rPr lang="en-US" dirty="0"/>
              <a:t> </a:t>
            </a:r>
            <a:r>
              <a:rPr lang="en-US" dirty="0" err="1"/>
              <a:t>phát</a:t>
            </a:r>
            <a:r>
              <a:rPr lang="en-US" dirty="0"/>
              <a:t> </a:t>
            </a:r>
            <a:r>
              <a:rPr lang="en-US" dirty="0" err="1"/>
              <a:t>triển</a:t>
            </a:r>
            <a:r>
              <a:rPr lang="en-US" dirty="0"/>
              <a:t>. </a:t>
            </a:r>
          </a:p>
          <a:p>
            <a:pPr algn="just">
              <a:buNone/>
            </a:pPr>
            <a:r>
              <a:rPr lang="en-US" dirty="0"/>
              <a:t>        </a:t>
            </a:r>
            <a:r>
              <a:rPr lang="en-US" dirty="0">
                <a:solidFill>
                  <a:srgbClr val="FF0000"/>
                </a:solidFill>
              </a:rPr>
              <a:t> </a:t>
            </a:r>
            <a:r>
              <a:rPr lang="en-US" dirty="0" err="1">
                <a:solidFill>
                  <a:srgbClr val="FF0000"/>
                </a:solidFill>
              </a:rPr>
              <a:t>Để</a:t>
            </a:r>
            <a:r>
              <a:rPr lang="en-US" dirty="0">
                <a:solidFill>
                  <a:srgbClr val="FF0000"/>
                </a:solidFill>
              </a:rPr>
              <a:t> </a:t>
            </a:r>
            <a:r>
              <a:rPr lang="en-US" dirty="0" err="1">
                <a:solidFill>
                  <a:srgbClr val="FF0000"/>
                </a:solidFill>
              </a:rPr>
              <a:t>phát</a:t>
            </a:r>
            <a:r>
              <a:rPr lang="en-US" dirty="0">
                <a:solidFill>
                  <a:srgbClr val="FF0000"/>
                </a:solidFill>
              </a:rPr>
              <a:t> </a:t>
            </a:r>
            <a:r>
              <a:rPr lang="en-US" dirty="0" err="1">
                <a:solidFill>
                  <a:srgbClr val="FF0000"/>
                </a:solidFill>
              </a:rPr>
              <a:t>triển</a:t>
            </a:r>
            <a:r>
              <a:rPr lang="en-US" dirty="0">
                <a:solidFill>
                  <a:srgbClr val="FF0000"/>
                </a:solidFill>
              </a:rPr>
              <a:t> </a:t>
            </a:r>
            <a:r>
              <a:rPr lang="en-US" dirty="0" err="1">
                <a:solidFill>
                  <a:srgbClr val="FF0000"/>
                </a:solidFill>
              </a:rPr>
              <a:t>nhanh</a:t>
            </a:r>
            <a:r>
              <a:rPr lang="en-US" dirty="0">
                <a:solidFill>
                  <a:srgbClr val="FF0000"/>
                </a:solidFill>
              </a:rPr>
              <a:t> </a:t>
            </a:r>
            <a:r>
              <a:rPr lang="en-US" dirty="0" err="1">
                <a:solidFill>
                  <a:srgbClr val="FF0000"/>
                </a:solidFill>
              </a:rPr>
              <a:t>chúng</a:t>
            </a:r>
            <a:r>
              <a:rPr lang="en-US" dirty="0">
                <a:solidFill>
                  <a:srgbClr val="FF0000"/>
                </a:solidFill>
              </a:rPr>
              <a:t> </a:t>
            </a:r>
            <a:r>
              <a:rPr lang="en-US" dirty="0" err="1">
                <a:solidFill>
                  <a:srgbClr val="FF0000"/>
                </a:solidFill>
              </a:rPr>
              <a:t>ta</a:t>
            </a:r>
            <a:r>
              <a:rPr lang="en-US" dirty="0">
                <a:solidFill>
                  <a:srgbClr val="FF0000"/>
                </a:solidFill>
              </a:rPr>
              <a:t> </a:t>
            </a:r>
            <a:r>
              <a:rPr lang="en-US" dirty="0" err="1">
                <a:solidFill>
                  <a:srgbClr val="FF0000"/>
                </a:solidFill>
              </a:rPr>
              <a:t>phải</a:t>
            </a:r>
            <a:r>
              <a:rPr lang="en-US" dirty="0">
                <a:solidFill>
                  <a:srgbClr val="FF0000"/>
                </a:solidFill>
              </a:rPr>
              <a:t> </a:t>
            </a:r>
            <a:r>
              <a:rPr lang="en-US" dirty="0" err="1">
                <a:solidFill>
                  <a:srgbClr val="FF0000"/>
                </a:solidFill>
              </a:rPr>
              <a:t>dựa</a:t>
            </a:r>
            <a:r>
              <a:rPr lang="en-US" dirty="0">
                <a:solidFill>
                  <a:srgbClr val="FF0000"/>
                </a:solidFill>
              </a:rPr>
              <a:t> </a:t>
            </a:r>
            <a:r>
              <a:rPr lang="en-US" dirty="0" err="1">
                <a:solidFill>
                  <a:srgbClr val="FF0000"/>
                </a:solidFill>
              </a:rPr>
              <a:t>trên</a:t>
            </a:r>
            <a:r>
              <a:rPr lang="en-US" dirty="0">
                <a:solidFill>
                  <a:srgbClr val="FF0000"/>
                </a:solidFill>
              </a:rPr>
              <a:t> </a:t>
            </a:r>
            <a:r>
              <a:rPr lang="en-US" dirty="0" err="1">
                <a:solidFill>
                  <a:srgbClr val="FF0000"/>
                </a:solidFill>
              </a:rPr>
              <a:t>đổi</a:t>
            </a:r>
            <a:r>
              <a:rPr lang="en-US" dirty="0">
                <a:solidFill>
                  <a:srgbClr val="FF0000"/>
                </a:solidFill>
              </a:rPr>
              <a:t> </a:t>
            </a:r>
            <a:r>
              <a:rPr lang="en-US" dirty="0" err="1">
                <a:solidFill>
                  <a:srgbClr val="FF0000"/>
                </a:solidFill>
              </a:rPr>
              <a:t>mới</a:t>
            </a:r>
            <a:r>
              <a:rPr lang="en-US" dirty="0">
                <a:solidFill>
                  <a:srgbClr val="FF0000"/>
                </a:solidFill>
              </a:rPr>
              <a:t> </a:t>
            </a:r>
            <a:r>
              <a:rPr lang="en-US" dirty="0" err="1">
                <a:solidFill>
                  <a:srgbClr val="FF0000"/>
                </a:solidFill>
              </a:rPr>
              <a:t>sáng</a:t>
            </a:r>
            <a:r>
              <a:rPr lang="en-US" dirty="0">
                <a:solidFill>
                  <a:srgbClr val="FF0000"/>
                </a:solidFill>
              </a:rPr>
              <a:t> </a:t>
            </a:r>
            <a:r>
              <a:rPr lang="en-US" dirty="0" err="1">
                <a:solidFill>
                  <a:srgbClr val="FF0000"/>
                </a:solidFill>
              </a:rPr>
              <a:t>tạo</a:t>
            </a:r>
            <a:r>
              <a:rPr lang="en-US" dirty="0">
                <a:solidFill>
                  <a:srgbClr val="FF0000"/>
                </a:solidFill>
              </a:rPr>
              <a:t>, </a:t>
            </a:r>
            <a:r>
              <a:rPr lang="en-US" dirty="0" err="1">
                <a:solidFill>
                  <a:srgbClr val="FF0000"/>
                </a:solidFill>
              </a:rPr>
              <a:t>đẩy</a:t>
            </a:r>
            <a:r>
              <a:rPr lang="en-US" dirty="0">
                <a:solidFill>
                  <a:srgbClr val="FF0000"/>
                </a:solidFill>
              </a:rPr>
              <a:t> </a:t>
            </a:r>
            <a:r>
              <a:rPr lang="en-US" dirty="0" err="1">
                <a:solidFill>
                  <a:srgbClr val="FF0000"/>
                </a:solidFill>
              </a:rPr>
              <a:t>mạnh</a:t>
            </a:r>
            <a:r>
              <a:rPr lang="en-US" dirty="0">
                <a:solidFill>
                  <a:srgbClr val="FF0000"/>
                </a:solidFill>
              </a:rPr>
              <a:t> </a:t>
            </a:r>
            <a:r>
              <a:rPr lang="en-US" dirty="0" err="1">
                <a:solidFill>
                  <a:srgbClr val="FF0000"/>
                </a:solidFill>
              </a:rPr>
              <a:t>ứng</a:t>
            </a:r>
            <a:r>
              <a:rPr lang="en-US" dirty="0">
                <a:solidFill>
                  <a:srgbClr val="FF0000"/>
                </a:solidFill>
              </a:rPr>
              <a:t> </a:t>
            </a:r>
            <a:r>
              <a:rPr lang="en-US" dirty="0" err="1">
                <a:solidFill>
                  <a:srgbClr val="FF0000"/>
                </a:solidFill>
              </a:rPr>
              <a:t>dụng</a:t>
            </a:r>
            <a:r>
              <a:rPr lang="en-US" dirty="0">
                <a:solidFill>
                  <a:srgbClr val="FF0000"/>
                </a:solidFill>
              </a:rPr>
              <a:t> </a:t>
            </a:r>
            <a:r>
              <a:rPr lang="en-US" dirty="0" err="1">
                <a:solidFill>
                  <a:srgbClr val="FF0000"/>
                </a:solidFill>
              </a:rPr>
              <a:t>khoa</a:t>
            </a:r>
            <a:r>
              <a:rPr lang="en-US" dirty="0">
                <a:solidFill>
                  <a:srgbClr val="FF0000"/>
                </a:solidFill>
              </a:rPr>
              <a:t> </a:t>
            </a:r>
            <a:r>
              <a:rPr lang="en-US" dirty="0" err="1">
                <a:solidFill>
                  <a:srgbClr val="FF0000"/>
                </a:solidFill>
              </a:rPr>
              <a:t>học</a:t>
            </a:r>
            <a:r>
              <a:rPr lang="en-US" dirty="0">
                <a:solidFill>
                  <a:srgbClr val="FF0000"/>
                </a:solidFill>
              </a:rPr>
              <a:t>, </a:t>
            </a:r>
            <a:r>
              <a:rPr lang="en-US" dirty="0" err="1">
                <a:solidFill>
                  <a:srgbClr val="FF0000"/>
                </a:solidFill>
              </a:rPr>
              <a:t>công</a:t>
            </a:r>
            <a:r>
              <a:rPr lang="en-US" dirty="0">
                <a:solidFill>
                  <a:srgbClr val="FF0000"/>
                </a:solidFill>
              </a:rPr>
              <a:t> </a:t>
            </a:r>
            <a:r>
              <a:rPr lang="en-US" dirty="0" err="1">
                <a:solidFill>
                  <a:srgbClr val="FF0000"/>
                </a:solidFill>
              </a:rPr>
              <a:t>nghệ</a:t>
            </a:r>
            <a:r>
              <a:rPr lang="en-US" dirty="0">
                <a:solidFill>
                  <a:srgbClr val="FF0000"/>
                </a:solidFill>
              </a:rPr>
              <a:t>, </a:t>
            </a:r>
            <a:r>
              <a:rPr lang="en-US" dirty="0" err="1">
                <a:solidFill>
                  <a:srgbClr val="FF0000"/>
                </a:solidFill>
              </a:rPr>
              <a:t>trước</a:t>
            </a:r>
            <a:r>
              <a:rPr lang="en-US" dirty="0">
                <a:solidFill>
                  <a:srgbClr val="FF0000"/>
                </a:solidFill>
              </a:rPr>
              <a:t> </a:t>
            </a:r>
            <a:r>
              <a:rPr lang="en-US" dirty="0" err="1">
                <a:solidFill>
                  <a:srgbClr val="FF0000"/>
                </a:solidFill>
              </a:rPr>
              <a:t>hết</a:t>
            </a:r>
            <a:r>
              <a:rPr lang="en-US" dirty="0">
                <a:solidFill>
                  <a:srgbClr val="FF0000"/>
                </a:solidFill>
              </a:rPr>
              <a:t> </a:t>
            </a:r>
            <a:r>
              <a:rPr lang="en-US" dirty="0" err="1">
                <a:solidFill>
                  <a:srgbClr val="FF0000"/>
                </a:solidFill>
              </a:rPr>
              <a:t>là</a:t>
            </a:r>
            <a:r>
              <a:rPr lang="en-US" dirty="0">
                <a:solidFill>
                  <a:srgbClr val="FF0000"/>
                </a:solidFill>
              </a:rPr>
              <a:t> </a:t>
            </a:r>
            <a:r>
              <a:rPr lang="en-US" dirty="0" err="1">
                <a:solidFill>
                  <a:srgbClr val="FF0000"/>
                </a:solidFill>
              </a:rPr>
              <a:t>ứng</a:t>
            </a:r>
            <a:r>
              <a:rPr lang="en-US" dirty="0">
                <a:solidFill>
                  <a:srgbClr val="FF0000"/>
                </a:solidFill>
              </a:rPr>
              <a:t> </a:t>
            </a:r>
            <a:r>
              <a:rPr lang="en-US" dirty="0" err="1">
                <a:solidFill>
                  <a:srgbClr val="FF0000"/>
                </a:solidFill>
              </a:rPr>
              <a:t>dụng</a:t>
            </a:r>
            <a:r>
              <a:rPr lang="en-US" dirty="0">
                <a:solidFill>
                  <a:srgbClr val="FF0000"/>
                </a:solidFill>
              </a:rPr>
              <a:t> </a:t>
            </a:r>
            <a:r>
              <a:rPr lang="en-US" dirty="0" err="1">
                <a:solidFill>
                  <a:srgbClr val="FF0000"/>
                </a:solidFill>
              </a:rPr>
              <a:t>vào</a:t>
            </a:r>
            <a:r>
              <a:rPr lang="en-US" dirty="0">
                <a:solidFill>
                  <a:srgbClr val="FF0000"/>
                </a:solidFill>
              </a:rPr>
              <a:t> </a:t>
            </a:r>
            <a:r>
              <a:rPr lang="en-US" dirty="0" err="1">
                <a:solidFill>
                  <a:srgbClr val="FF0000"/>
                </a:solidFill>
              </a:rPr>
              <a:t>sản</a:t>
            </a:r>
            <a:r>
              <a:rPr lang="en-US" dirty="0">
                <a:solidFill>
                  <a:srgbClr val="FF0000"/>
                </a:solidFill>
              </a:rPr>
              <a:t> </a:t>
            </a:r>
            <a:r>
              <a:rPr lang="en-US" dirty="0" err="1">
                <a:solidFill>
                  <a:srgbClr val="FF0000"/>
                </a:solidFill>
              </a:rPr>
              <a:t>xuất</a:t>
            </a:r>
            <a:r>
              <a:rPr lang="en-US" dirty="0">
                <a:solidFill>
                  <a:srgbClr val="FF0000"/>
                </a:solidFill>
              </a:rPr>
              <a:t>, </a:t>
            </a:r>
            <a:r>
              <a:rPr lang="en-US" dirty="0" err="1">
                <a:solidFill>
                  <a:srgbClr val="FF0000"/>
                </a:solidFill>
              </a:rPr>
              <a:t>kinh</a:t>
            </a:r>
            <a:r>
              <a:rPr lang="en-US" dirty="0">
                <a:solidFill>
                  <a:srgbClr val="FF0000"/>
                </a:solidFill>
              </a:rPr>
              <a:t> </a:t>
            </a:r>
            <a:r>
              <a:rPr lang="en-US" dirty="0" err="1">
                <a:solidFill>
                  <a:srgbClr val="FF0000"/>
                </a:solidFill>
              </a:rPr>
              <a:t>doanh</a:t>
            </a:r>
            <a:r>
              <a:rPr lang="en-US" dirty="0">
                <a:solidFill>
                  <a:srgbClr val="FF0000"/>
                </a:solidFill>
              </a:rPr>
              <a:t>. </a:t>
            </a:r>
          </a:p>
          <a:p>
            <a:pPr algn="just">
              <a:buNone/>
            </a:pPr>
            <a:r>
              <a:rPr lang="en-US" dirty="0"/>
              <a:t>        </a:t>
            </a:r>
            <a:r>
              <a:rPr lang="en-US" dirty="0" err="1"/>
              <a:t>Chúng</a:t>
            </a:r>
            <a:r>
              <a:rPr lang="en-US" dirty="0"/>
              <a:t> </a:t>
            </a:r>
            <a:r>
              <a:rPr lang="en-US" dirty="0" err="1"/>
              <a:t>ta</a:t>
            </a:r>
            <a:r>
              <a:rPr lang="en-US" dirty="0"/>
              <a:t> </a:t>
            </a:r>
            <a:r>
              <a:rPr lang="en-US" dirty="0" err="1"/>
              <a:t>đều</a:t>
            </a:r>
            <a:r>
              <a:rPr lang="en-US" dirty="0"/>
              <a:t> </a:t>
            </a:r>
            <a:r>
              <a:rPr lang="en-US" dirty="0" err="1"/>
              <a:t>rõ</a:t>
            </a:r>
            <a:r>
              <a:rPr lang="en-US" dirty="0"/>
              <a:t>, </a:t>
            </a:r>
            <a:r>
              <a:rPr lang="en-US" dirty="0" err="1"/>
              <a:t>các</a:t>
            </a:r>
            <a:r>
              <a:rPr lang="en-US" dirty="0"/>
              <a:t> </a:t>
            </a:r>
            <a:r>
              <a:rPr lang="en-US" dirty="0" err="1"/>
              <a:t>nguồn</a:t>
            </a:r>
            <a:r>
              <a:rPr lang="en-US" dirty="0"/>
              <a:t> </a:t>
            </a:r>
            <a:r>
              <a:rPr lang="en-US" dirty="0" err="1"/>
              <a:t>lực</a:t>
            </a:r>
            <a:r>
              <a:rPr lang="en-US" dirty="0"/>
              <a:t> </a:t>
            </a:r>
            <a:r>
              <a:rPr lang="en-US" dirty="0" err="1"/>
              <a:t>cho</a:t>
            </a:r>
            <a:r>
              <a:rPr lang="en-US" dirty="0"/>
              <a:t> </a:t>
            </a:r>
            <a:r>
              <a:rPr lang="en-US" dirty="0" err="1"/>
              <a:t>phát</a:t>
            </a:r>
            <a:r>
              <a:rPr lang="en-US" dirty="0"/>
              <a:t> </a:t>
            </a:r>
            <a:r>
              <a:rPr lang="en-US" dirty="0" err="1"/>
              <a:t>triển</a:t>
            </a:r>
            <a:r>
              <a:rPr lang="en-US" dirty="0"/>
              <a:t> </a:t>
            </a:r>
            <a:r>
              <a:rPr lang="en-US" dirty="0" err="1"/>
              <a:t>nhanh</a:t>
            </a:r>
            <a:r>
              <a:rPr lang="en-US" dirty="0"/>
              <a:t> </a:t>
            </a:r>
            <a:r>
              <a:rPr lang="en-US" dirty="0" err="1"/>
              <a:t>như</a:t>
            </a:r>
            <a:r>
              <a:rPr lang="en-US" dirty="0"/>
              <a:t> </a:t>
            </a:r>
            <a:r>
              <a:rPr lang="en-US" dirty="0" err="1"/>
              <a:t>tài</a:t>
            </a:r>
            <a:r>
              <a:rPr lang="en-US" dirty="0"/>
              <a:t> </a:t>
            </a:r>
            <a:r>
              <a:rPr lang="en-US" dirty="0" err="1"/>
              <a:t>nguyên</a:t>
            </a:r>
            <a:r>
              <a:rPr lang="en-US" dirty="0"/>
              <a:t> </a:t>
            </a:r>
            <a:r>
              <a:rPr lang="en-US" dirty="0" err="1"/>
              <a:t>thiên</a:t>
            </a:r>
            <a:r>
              <a:rPr lang="en-US" dirty="0"/>
              <a:t> </a:t>
            </a:r>
            <a:r>
              <a:rPr lang="en-US" dirty="0" err="1"/>
              <a:t>nhiên</a:t>
            </a:r>
            <a:r>
              <a:rPr lang="en-US" dirty="0"/>
              <a:t>, </a:t>
            </a:r>
            <a:r>
              <a:rPr lang="en-US" dirty="0" err="1"/>
              <a:t>lao</a:t>
            </a:r>
            <a:r>
              <a:rPr lang="en-US" dirty="0"/>
              <a:t> </a:t>
            </a:r>
            <a:r>
              <a:rPr lang="en-US" dirty="0" err="1"/>
              <a:t>động</a:t>
            </a:r>
            <a:r>
              <a:rPr lang="en-US" dirty="0"/>
              <a:t> </a:t>
            </a:r>
            <a:r>
              <a:rPr lang="en-US" dirty="0" err="1"/>
              <a:t>giá</a:t>
            </a:r>
            <a:r>
              <a:rPr lang="en-US" dirty="0"/>
              <a:t> </a:t>
            </a:r>
            <a:r>
              <a:rPr lang="en-US" dirty="0" err="1"/>
              <a:t>rẻ</a:t>
            </a:r>
            <a:r>
              <a:rPr lang="en-US" dirty="0"/>
              <a:t> ,v.v.. </a:t>
            </a:r>
            <a:r>
              <a:rPr lang="en-US" dirty="0" err="1"/>
              <a:t>đã</a:t>
            </a:r>
            <a:r>
              <a:rPr lang="en-US" dirty="0"/>
              <a:t> </a:t>
            </a:r>
            <a:r>
              <a:rPr lang="en-US" dirty="0" err="1"/>
              <a:t>đến</a:t>
            </a:r>
            <a:r>
              <a:rPr lang="en-US" dirty="0"/>
              <a:t> </a:t>
            </a:r>
            <a:r>
              <a:rPr lang="en-US" dirty="0" err="1"/>
              <a:t>tới</a:t>
            </a:r>
            <a:r>
              <a:rPr lang="en-US" dirty="0"/>
              <a:t> </a:t>
            </a:r>
            <a:r>
              <a:rPr lang="en-US" dirty="0" err="1"/>
              <a:t>hạn</a:t>
            </a:r>
            <a:r>
              <a:rPr lang="en-US" dirty="0"/>
              <a:t>, </a:t>
            </a:r>
            <a:r>
              <a:rPr lang="en-US" dirty="0" err="1"/>
              <a:t>hoặc</a:t>
            </a:r>
            <a:r>
              <a:rPr lang="en-US" dirty="0"/>
              <a:t> </a:t>
            </a:r>
            <a:r>
              <a:rPr lang="en-US" dirty="0" err="1"/>
              <a:t>ngày</a:t>
            </a:r>
            <a:r>
              <a:rPr lang="en-US" dirty="0"/>
              <a:t> </a:t>
            </a:r>
            <a:r>
              <a:rPr lang="en-US" dirty="0" err="1"/>
              <a:t>càng</a:t>
            </a:r>
            <a:r>
              <a:rPr lang="en-US" dirty="0"/>
              <a:t> </a:t>
            </a:r>
            <a:r>
              <a:rPr lang="en-US" dirty="0" err="1"/>
              <a:t>giảm</a:t>
            </a:r>
            <a:r>
              <a:rPr lang="en-US" dirty="0"/>
              <a:t> </a:t>
            </a:r>
            <a:r>
              <a:rPr lang="en-US" dirty="0" err="1"/>
              <a:t>vai</a:t>
            </a:r>
            <a:r>
              <a:rPr lang="en-US" dirty="0"/>
              <a:t> </a:t>
            </a:r>
            <a:r>
              <a:rPr lang="en-US" dirty="0" err="1"/>
              <a:t>trò</a:t>
            </a:r>
            <a:r>
              <a:rPr lang="en-US" dirty="0"/>
              <a:t>. Do </a:t>
            </a:r>
            <a:r>
              <a:rPr lang="en-US" dirty="0" err="1"/>
              <a:t>vậy</a:t>
            </a:r>
            <a:r>
              <a:rPr lang="en-US" dirty="0"/>
              <a:t>, </a:t>
            </a:r>
            <a:r>
              <a:rPr lang="en-US" dirty="0" err="1">
                <a:solidFill>
                  <a:srgbClr val="FF0000"/>
                </a:solidFill>
              </a:rPr>
              <a:t>chỉ</a:t>
            </a:r>
            <a:r>
              <a:rPr lang="en-US" dirty="0">
                <a:solidFill>
                  <a:srgbClr val="FF0000"/>
                </a:solidFill>
              </a:rPr>
              <a:t> </a:t>
            </a:r>
            <a:r>
              <a:rPr lang="en-US" dirty="0" err="1">
                <a:solidFill>
                  <a:srgbClr val="FF0000"/>
                </a:solidFill>
              </a:rPr>
              <a:t>có</a:t>
            </a:r>
            <a:r>
              <a:rPr lang="en-US" dirty="0">
                <a:solidFill>
                  <a:srgbClr val="FF0000"/>
                </a:solidFill>
              </a:rPr>
              <a:t> </a:t>
            </a:r>
            <a:r>
              <a:rPr lang="en-US" dirty="0" err="1">
                <a:solidFill>
                  <a:srgbClr val="FF0000"/>
                </a:solidFill>
              </a:rPr>
              <a:t>phát</a:t>
            </a:r>
            <a:r>
              <a:rPr lang="en-US" dirty="0">
                <a:solidFill>
                  <a:srgbClr val="FF0000"/>
                </a:solidFill>
              </a:rPr>
              <a:t> </a:t>
            </a:r>
            <a:r>
              <a:rPr lang="en-US" dirty="0" err="1">
                <a:solidFill>
                  <a:srgbClr val="FF0000"/>
                </a:solidFill>
              </a:rPr>
              <a:t>huy</a:t>
            </a:r>
            <a:r>
              <a:rPr lang="en-US" dirty="0">
                <a:solidFill>
                  <a:srgbClr val="FF0000"/>
                </a:solidFill>
              </a:rPr>
              <a:t> </a:t>
            </a:r>
            <a:r>
              <a:rPr lang="en-US" dirty="0" err="1">
                <a:solidFill>
                  <a:srgbClr val="FF0000"/>
                </a:solidFill>
              </a:rPr>
              <a:t>hệ</a:t>
            </a:r>
            <a:r>
              <a:rPr lang="en-US" dirty="0">
                <a:solidFill>
                  <a:srgbClr val="FF0000"/>
                </a:solidFill>
              </a:rPr>
              <a:t> </a:t>
            </a:r>
            <a:r>
              <a:rPr lang="en-US" dirty="0" err="1">
                <a:solidFill>
                  <a:srgbClr val="FF0000"/>
                </a:solidFill>
              </a:rPr>
              <a:t>giá</a:t>
            </a:r>
            <a:r>
              <a:rPr lang="en-US" dirty="0">
                <a:solidFill>
                  <a:srgbClr val="FF0000"/>
                </a:solidFill>
              </a:rPr>
              <a:t> </a:t>
            </a:r>
            <a:r>
              <a:rPr lang="en-US" dirty="0" err="1">
                <a:solidFill>
                  <a:srgbClr val="FF0000"/>
                </a:solidFill>
              </a:rPr>
              <a:t>trị</a:t>
            </a:r>
            <a:r>
              <a:rPr lang="en-US" dirty="0">
                <a:solidFill>
                  <a:srgbClr val="FF0000"/>
                </a:solidFill>
              </a:rPr>
              <a:t> </a:t>
            </a:r>
            <a:r>
              <a:rPr lang="en-US" dirty="0" err="1">
                <a:solidFill>
                  <a:srgbClr val="FF0000"/>
                </a:solidFill>
              </a:rPr>
              <a:t>văn</a:t>
            </a:r>
            <a:r>
              <a:rPr lang="en-US" dirty="0">
                <a:solidFill>
                  <a:srgbClr val="FF0000"/>
                </a:solidFill>
              </a:rPr>
              <a:t> </a:t>
            </a:r>
            <a:r>
              <a:rPr lang="en-US" dirty="0" err="1">
                <a:solidFill>
                  <a:srgbClr val="FF0000"/>
                </a:solidFill>
              </a:rPr>
              <a:t>hóa</a:t>
            </a:r>
            <a:r>
              <a:rPr lang="en-US" dirty="0">
                <a:solidFill>
                  <a:srgbClr val="FF0000"/>
                </a:solidFill>
              </a:rPr>
              <a:t> </a:t>
            </a:r>
            <a:r>
              <a:rPr lang="en-US" dirty="0" err="1">
                <a:solidFill>
                  <a:srgbClr val="FF0000"/>
                </a:solidFill>
              </a:rPr>
              <a:t>truyền</a:t>
            </a:r>
            <a:r>
              <a:rPr lang="en-US" dirty="0">
                <a:solidFill>
                  <a:srgbClr val="FF0000"/>
                </a:solidFill>
              </a:rPr>
              <a:t> </a:t>
            </a:r>
            <a:r>
              <a:rPr lang="en-US" dirty="0" err="1">
                <a:solidFill>
                  <a:srgbClr val="FF0000"/>
                </a:solidFill>
              </a:rPr>
              <a:t>thống</a:t>
            </a:r>
            <a:r>
              <a:rPr lang="en-US" dirty="0">
                <a:solidFill>
                  <a:srgbClr val="FF0000"/>
                </a:solidFill>
              </a:rPr>
              <a:t> </a:t>
            </a:r>
            <a:r>
              <a:rPr lang="en-US" dirty="0" err="1">
                <a:solidFill>
                  <a:srgbClr val="FF0000"/>
                </a:solidFill>
              </a:rPr>
              <a:t>dân</a:t>
            </a:r>
            <a:r>
              <a:rPr lang="en-US" dirty="0">
                <a:solidFill>
                  <a:srgbClr val="FF0000"/>
                </a:solidFill>
              </a:rPr>
              <a:t> </a:t>
            </a:r>
            <a:r>
              <a:rPr lang="en-US" dirty="0" err="1">
                <a:solidFill>
                  <a:srgbClr val="FF0000"/>
                </a:solidFill>
              </a:rPr>
              <a:t>tộc</a:t>
            </a:r>
            <a:r>
              <a:rPr lang="en-US" dirty="0">
                <a:solidFill>
                  <a:srgbClr val="FF0000"/>
                </a:solidFill>
              </a:rPr>
              <a:t>, </a:t>
            </a:r>
            <a:r>
              <a:rPr lang="en-US" dirty="0" err="1">
                <a:solidFill>
                  <a:srgbClr val="FF0000"/>
                </a:solidFill>
              </a:rPr>
              <a:t>hệ</a:t>
            </a:r>
            <a:r>
              <a:rPr lang="en-US" dirty="0">
                <a:solidFill>
                  <a:srgbClr val="FF0000"/>
                </a:solidFill>
              </a:rPr>
              <a:t> </a:t>
            </a:r>
            <a:r>
              <a:rPr lang="en-US" dirty="0" err="1">
                <a:solidFill>
                  <a:srgbClr val="FF0000"/>
                </a:solidFill>
              </a:rPr>
              <a:t>giá</a:t>
            </a:r>
            <a:r>
              <a:rPr lang="en-US" dirty="0">
                <a:solidFill>
                  <a:srgbClr val="FF0000"/>
                </a:solidFill>
              </a:rPr>
              <a:t> </a:t>
            </a:r>
            <a:r>
              <a:rPr lang="en-US" dirty="0" err="1">
                <a:solidFill>
                  <a:srgbClr val="FF0000"/>
                </a:solidFill>
              </a:rPr>
              <a:t>trị</a:t>
            </a:r>
            <a:r>
              <a:rPr lang="en-US" dirty="0">
                <a:solidFill>
                  <a:srgbClr val="FF0000"/>
                </a:solidFill>
              </a:rPr>
              <a:t> con </a:t>
            </a:r>
            <a:r>
              <a:rPr lang="en-US" dirty="0" err="1">
                <a:solidFill>
                  <a:srgbClr val="FF0000"/>
                </a:solidFill>
              </a:rPr>
              <a:t>người</a:t>
            </a:r>
            <a:r>
              <a:rPr lang="en-US" dirty="0">
                <a:solidFill>
                  <a:srgbClr val="FF0000"/>
                </a:solidFill>
              </a:rPr>
              <a:t> </a:t>
            </a:r>
            <a:r>
              <a:rPr lang="en-US" dirty="0" err="1">
                <a:solidFill>
                  <a:srgbClr val="FF0000"/>
                </a:solidFill>
              </a:rPr>
              <a:t>Việt</a:t>
            </a:r>
            <a:r>
              <a:rPr lang="en-US" dirty="0">
                <a:solidFill>
                  <a:srgbClr val="FF0000"/>
                </a:solidFill>
              </a:rPr>
              <a:t> Nam, </a:t>
            </a:r>
            <a:r>
              <a:rPr lang="en-US" dirty="0" err="1">
                <a:solidFill>
                  <a:srgbClr val="FF0000"/>
                </a:solidFill>
              </a:rPr>
              <a:t>trong</a:t>
            </a:r>
            <a:r>
              <a:rPr lang="en-US" dirty="0">
                <a:solidFill>
                  <a:srgbClr val="FF0000"/>
                </a:solidFill>
              </a:rPr>
              <a:t> </a:t>
            </a:r>
            <a:r>
              <a:rPr lang="en-US" dirty="0" err="1">
                <a:solidFill>
                  <a:srgbClr val="FF0000"/>
                </a:solidFill>
              </a:rPr>
              <a:t>đó</a:t>
            </a:r>
            <a:r>
              <a:rPr lang="en-US" dirty="0">
                <a:solidFill>
                  <a:srgbClr val="FF0000"/>
                </a:solidFill>
              </a:rPr>
              <a:t> </a:t>
            </a:r>
            <a:r>
              <a:rPr lang="en-US" dirty="0" err="1">
                <a:solidFill>
                  <a:srgbClr val="FF0000"/>
                </a:solidFill>
              </a:rPr>
              <a:t>có</a:t>
            </a:r>
            <a:r>
              <a:rPr lang="en-US" dirty="0">
                <a:solidFill>
                  <a:srgbClr val="FF0000"/>
                </a:solidFill>
              </a:rPr>
              <a:t> </a:t>
            </a:r>
            <a:r>
              <a:rPr lang="en-US" dirty="0" err="1">
                <a:solidFill>
                  <a:srgbClr val="FF0000"/>
                </a:solidFill>
              </a:rPr>
              <a:t>t</a:t>
            </a:r>
            <a:r>
              <a:rPr lang="en-US" sz="2800" dirty="0" err="1">
                <a:solidFill>
                  <a:srgbClr val="FF0000"/>
                </a:solidFill>
              </a:rPr>
              <a:t>inh</a:t>
            </a:r>
            <a:r>
              <a:rPr lang="en-US" sz="2800" dirty="0">
                <a:solidFill>
                  <a:srgbClr val="FF0000"/>
                </a:solidFill>
              </a:rPr>
              <a:t> </a:t>
            </a:r>
            <a:r>
              <a:rPr lang="en-US" sz="2800" dirty="0" err="1">
                <a:solidFill>
                  <a:srgbClr val="FF0000"/>
                </a:solidFill>
              </a:rPr>
              <a:t>thần</a:t>
            </a:r>
            <a:r>
              <a:rPr lang="en-US" sz="2800" dirty="0">
                <a:solidFill>
                  <a:srgbClr val="FF0000"/>
                </a:solidFill>
              </a:rPr>
              <a:t> </a:t>
            </a:r>
            <a:r>
              <a:rPr lang="en-US" sz="2800" dirty="0" err="1">
                <a:solidFill>
                  <a:srgbClr val="FF0000"/>
                </a:solidFill>
              </a:rPr>
              <a:t>yêu</a:t>
            </a:r>
            <a:r>
              <a:rPr lang="en-US" sz="2800" dirty="0">
                <a:solidFill>
                  <a:srgbClr val="FF0000"/>
                </a:solidFill>
              </a:rPr>
              <a:t> </a:t>
            </a:r>
            <a:r>
              <a:rPr lang="en-US" sz="2800" dirty="0" err="1">
                <a:solidFill>
                  <a:srgbClr val="FF0000"/>
                </a:solidFill>
              </a:rPr>
              <a:t>nước</a:t>
            </a:r>
            <a:r>
              <a:rPr lang="en-US" sz="2800" dirty="0">
                <a:solidFill>
                  <a:srgbClr val="FF0000"/>
                </a:solidFill>
              </a:rPr>
              <a:t>, ý </a:t>
            </a:r>
            <a:r>
              <a:rPr lang="en-US" sz="2800" dirty="0" err="1">
                <a:solidFill>
                  <a:srgbClr val="FF0000"/>
                </a:solidFill>
              </a:rPr>
              <a:t>chí</a:t>
            </a:r>
            <a:r>
              <a:rPr lang="en-US" sz="2800" dirty="0">
                <a:solidFill>
                  <a:srgbClr val="FF0000"/>
                </a:solidFill>
              </a:rPr>
              <a:t> </a:t>
            </a:r>
            <a:r>
              <a:rPr lang="en-US" sz="2800" dirty="0" err="1">
                <a:solidFill>
                  <a:srgbClr val="FF0000"/>
                </a:solidFill>
              </a:rPr>
              <a:t>tự</a:t>
            </a:r>
            <a:r>
              <a:rPr lang="en-US" sz="2800" dirty="0">
                <a:solidFill>
                  <a:srgbClr val="FF0000"/>
                </a:solidFill>
              </a:rPr>
              <a:t> </a:t>
            </a:r>
            <a:r>
              <a:rPr lang="en-US" sz="2800" dirty="0" err="1">
                <a:solidFill>
                  <a:srgbClr val="FF0000"/>
                </a:solidFill>
              </a:rPr>
              <a:t>cường</a:t>
            </a:r>
            <a:r>
              <a:rPr lang="en-US" sz="2800" dirty="0">
                <a:solidFill>
                  <a:srgbClr val="FF0000"/>
                </a:solidFill>
              </a:rPr>
              <a:t>, </a:t>
            </a:r>
            <a:r>
              <a:rPr lang="en-US" sz="2800" dirty="0" err="1">
                <a:solidFill>
                  <a:srgbClr val="FF0000"/>
                </a:solidFill>
              </a:rPr>
              <a:t>khát</a:t>
            </a:r>
            <a:r>
              <a:rPr lang="en-US" sz="2800" dirty="0">
                <a:solidFill>
                  <a:srgbClr val="FF0000"/>
                </a:solidFill>
              </a:rPr>
              <a:t> </a:t>
            </a:r>
            <a:r>
              <a:rPr lang="en-US" sz="2800" dirty="0" err="1">
                <a:solidFill>
                  <a:srgbClr val="FF0000"/>
                </a:solidFill>
              </a:rPr>
              <a:t>vọng</a:t>
            </a:r>
            <a:r>
              <a:rPr lang="en-US" sz="2800" dirty="0">
                <a:solidFill>
                  <a:srgbClr val="FF0000"/>
                </a:solidFill>
              </a:rPr>
              <a:t> </a:t>
            </a:r>
            <a:r>
              <a:rPr lang="en-US" sz="2800" dirty="0" err="1">
                <a:solidFill>
                  <a:srgbClr val="FF0000"/>
                </a:solidFill>
              </a:rPr>
              <a:t>xây</a:t>
            </a:r>
            <a:r>
              <a:rPr lang="en-US" sz="2800" dirty="0">
                <a:solidFill>
                  <a:srgbClr val="FF0000"/>
                </a:solidFill>
              </a:rPr>
              <a:t> </a:t>
            </a:r>
            <a:r>
              <a:rPr lang="en-US" sz="2800" dirty="0" err="1">
                <a:solidFill>
                  <a:srgbClr val="FF0000"/>
                </a:solidFill>
              </a:rPr>
              <a:t>dựng</a:t>
            </a:r>
            <a:r>
              <a:rPr lang="en-US" sz="2800" dirty="0">
                <a:solidFill>
                  <a:srgbClr val="FF0000"/>
                </a:solidFill>
              </a:rPr>
              <a:t> </a:t>
            </a:r>
            <a:r>
              <a:rPr lang="en-US" sz="2800" dirty="0" err="1">
                <a:solidFill>
                  <a:srgbClr val="FF0000"/>
                </a:solidFill>
              </a:rPr>
              <a:t>và</a:t>
            </a:r>
            <a:r>
              <a:rPr lang="en-US" sz="2800" dirty="0">
                <a:solidFill>
                  <a:srgbClr val="FF0000"/>
                </a:solidFill>
              </a:rPr>
              <a:t> </a:t>
            </a:r>
            <a:r>
              <a:rPr lang="en-US" sz="2800" dirty="0" err="1">
                <a:solidFill>
                  <a:srgbClr val="FF0000"/>
                </a:solidFill>
              </a:rPr>
              <a:t>phát</a:t>
            </a:r>
            <a:r>
              <a:rPr lang="en-US" sz="2800" dirty="0">
                <a:solidFill>
                  <a:srgbClr val="FF0000"/>
                </a:solidFill>
              </a:rPr>
              <a:t> </a:t>
            </a:r>
            <a:r>
              <a:rPr lang="en-US" sz="2800" dirty="0" err="1">
                <a:solidFill>
                  <a:srgbClr val="FF0000"/>
                </a:solidFill>
              </a:rPr>
              <a:t>triển</a:t>
            </a:r>
            <a:r>
              <a:rPr lang="en-US" sz="2800" dirty="0">
                <a:solidFill>
                  <a:srgbClr val="FF0000"/>
                </a:solidFill>
              </a:rPr>
              <a:t> Thanh </a:t>
            </a:r>
            <a:r>
              <a:rPr lang="en-US" sz="2800" dirty="0" err="1">
                <a:solidFill>
                  <a:srgbClr val="FF0000"/>
                </a:solidFill>
              </a:rPr>
              <a:t>Hóa</a:t>
            </a:r>
            <a:r>
              <a:rPr lang="en-US" sz="2800" dirty="0">
                <a:solidFill>
                  <a:srgbClr val="FF0000"/>
                </a:solidFill>
              </a:rPr>
              <a:t> </a:t>
            </a:r>
            <a:r>
              <a:rPr lang="en-US" sz="2800" dirty="0" err="1">
                <a:solidFill>
                  <a:srgbClr val="FF0000"/>
                </a:solidFill>
              </a:rPr>
              <a:t>giàu</a:t>
            </a:r>
            <a:r>
              <a:rPr lang="en-US" sz="2800" dirty="0">
                <a:solidFill>
                  <a:srgbClr val="FF0000"/>
                </a:solidFill>
              </a:rPr>
              <a:t> </a:t>
            </a:r>
            <a:r>
              <a:rPr lang="en-US" sz="2800" dirty="0" err="1">
                <a:solidFill>
                  <a:srgbClr val="FF0000"/>
                </a:solidFill>
              </a:rPr>
              <a:t>đẹp</a:t>
            </a:r>
            <a:r>
              <a:rPr lang="en-US" sz="2800" dirty="0">
                <a:solidFill>
                  <a:srgbClr val="FF0000"/>
                </a:solidFill>
              </a:rPr>
              <a:t>, </a:t>
            </a:r>
            <a:r>
              <a:rPr lang="en-US" sz="2800" dirty="0" err="1">
                <a:solidFill>
                  <a:srgbClr val="FF0000"/>
                </a:solidFill>
              </a:rPr>
              <a:t>văn</a:t>
            </a:r>
            <a:r>
              <a:rPr lang="en-US" sz="2800" dirty="0">
                <a:solidFill>
                  <a:srgbClr val="FF0000"/>
                </a:solidFill>
              </a:rPr>
              <a:t> </a:t>
            </a:r>
            <a:r>
              <a:rPr lang="en-US" sz="2800" dirty="0" err="1">
                <a:solidFill>
                  <a:srgbClr val="FF0000"/>
                </a:solidFill>
              </a:rPr>
              <a:t>minh</a:t>
            </a:r>
            <a:r>
              <a:rPr lang="en-US" sz="2800" dirty="0">
                <a:solidFill>
                  <a:srgbClr val="FF0000"/>
                </a:solidFill>
              </a:rPr>
              <a:t>, </a:t>
            </a:r>
            <a:r>
              <a:rPr lang="en-US" sz="2800" dirty="0" err="1">
                <a:solidFill>
                  <a:srgbClr val="FF0000"/>
                </a:solidFill>
              </a:rPr>
              <a:t>hiện</a:t>
            </a:r>
            <a:r>
              <a:rPr lang="en-US" sz="2800" dirty="0">
                <a:solidFill>
                  <a:srgbClr val="FF0000"/>
                </a:solidFill>
              </a:rPr>
              <a:t> </a:t>
            </a:r>
            <a:r>
              <a:rPr lang="en-US" sz="2800" dirty="0" err="1">
                <a:solidFill>
                  <a:srgbClr val="FF0000"/>
                </a:solidFill>
              </a:rPr>
              <a:t>đại</a:t>
            </a:r>
            <a:r>
              <a:rPr lang="en-US" dirty="0">
                <a:solidFill>
                  <a:srgbClr val="FF0000"/>
                </a:solidFill>
              </a:rPr>
              <a:t> </a:t>
            </a:r>
            <a:r>
              <a:rPr lang="en-US" dirty="0" err="1">
                <a:solidFill>
                  <a:srgbClr val="FF0000"/>
                </a:solidFill>
              </a:rPr>
              <a:t>thì</a:t>
            </a:r>
            <a:r>
              <a:rPr lang="en-US" dirty="0">
                <a:solidFill>
                  <a:srgbClr val="FF0000"/>
                </a:solidFill>
              </a:rPr>
              <a:t> </a:t>
            </a:r>
            <a:r>
              <a:rPr lang="en-US" dirty="0" err="1">
                <a:solidFill>
                  <a:srgbClr val="FF0000"/>
                </a:solidFill>
              </a:rPr>
              <a:t>mới</a:t>
            </a:r>
            <a:r>
              <a:rPr lang="en-US" dirty="0">
                <a:solidFill>
                  <a:srgbClr val="FF0000"/>
                </a:solidFill>
              </a:rPr>
              <a:t> </a:t>
            </a:r>
            <a:r>
              <a:rPr lang="en-US" dirty="0" err="1">
                <a:solidFill>
                  <a:srgbClr val="FF0000"/>
                </a:solidFill>
              </a:rPr>
              <a:t>có</a:t>
            </a:r>
            <a:r>
              <a:rPr lang="en-US" dirty="0">
                <a:solidFill>
                  <a:srgbClr val="FF0000"/>
                </a:solidFill>
              </a:rPr>
              <a:t> </a:t>
            </a:r>
            <a:r>
              <a:rPr lang="en-US" dirty="0" err="1">
                <a:solidFill>
                  <a:srgbClr val="FF0000"/>
                </a:solidFill>
              </a:rPr>
              <a:t>những</a:t>
            </a:r>
            <a:r>
              <a:rPr lang="en-US" dirty="0">
                <a:solidFill>
                  <a:srgbClr val="FF0000"/>
                </a:solidFill>
              </a:rPr>
              <a:t> </a:t>
            </a:r>
            <a:r>
              <a:rPr lang="en-US" dirty="0" err="1">
                <a:solidFill>
                  <a:srgbClr val="FF0000"/>
                </a:solidFill>
              </a:rPr>
              <a:t>cơ</a:t>
            </a:r>
            <a:r>
              <a:rPr lang="en-US" dirty="0">
                <a:solidFill>
                  <a:srgbClr val="FF0000"/>
                </a:solidFill>
              </a:rPr>
              <a:t> </a:t>
            </a:r>
            <a:r>
              <a:rPr lang="en-US" dirty="0" err="1">
                <a:solidFill>
                  <a:srgbClr val="FF0000"/>
                </a:solidFill>
              </a:rPr>
              <a:t>hội</a:t>
            </a:r>
            <a:r>
              <a:rPr lang="en-US" dirty="0">
                <a:solidFill>
                  <a:srgbClr val="FF0000"/>
                </a:solidFill>
              </a:rPr>
              <a:t>, </a:t>
            </a:r>
            <a:r>
              <a:rPr lang="en-US" dirty="0" err="1">
                <a:solidFill>
                  <a:srgbClr val="FF0000"/>
                </a:solidFill>
              </a:rPr>
              <a:t>tiềm</a:t>
            </a:r>
            <a:r>
              <a:rPr lang="en-US" dirty="0">
                <a:solidFill>
                  <a:srgbClr val="FF0000"/>
                </a:solidFill>
              </a:rPr>
              <a:t> </a:t>
            </a:r>
            <a:r>
              <a:rPr lang="en-US" dirty="0" err="1">
                <a:solidFill>
                  <a:srgbClr val="FF0000"/>
                </a:solidFill>
              </a:rPr>
              <a:t>năng</a:t>
            </a:r>
            <a:r>
              <a:rPr lang="en-US" dirty="0">
                <a:solidFill>
                  <a:srgbClr val="FF0000"/>
                </a:solidFill>
              </a:rPr>
              <a:t> </a:t>
            </a:r>
            <a:r>
              <a:rPr lang="en-US" dirty="0" err="1">
                <a:solidFill>
                  <a:srgbClr val="FF0000"/>
                </a:solidFill>
              </a:rPr>
              <a:t>mới</a:t>
            </a:r>
            <a:r>
              <a:rPr lang="en-US" dirty="0">
                <a:solidFill>
                  <a:srgbClr val="FF0000"/>
                </a:solidFill>
              </a:rPr>
              <a:t> </a:t>
            </a:r>
            <a:r>
              <a:rPr lang="en-US" dirty="0" err="1">
                <a:solidFill>
                  <a:srgbClr val="FF0000"/>
                </a:solidFill>
              </a:rPr>
              <a:t>cho</a:t>
            </a:r>
            <a:r>
              <a:rPr lang="en-US" dirty="0">
                <a:solidFill>
                  <a:srgbClr val="FF0000"/>
                </a:solidFill>
              </a:rPr>
              <a:t> </a:t>
            </a:r>
            <a:r>
              <a:rPr lang="en-US" dirty="0" err="1">
                <a:solidFill>
                  <a:srgbClr val="FF0000"/>
                </a:solidFill>
              </a:rPr>
              <a:t>phát</a:t>
            </a:r>
            <a:r>
              <a:rPr lang="en-US" dirty="0">
                <a:solidFill>
                  <a:srgbClr val="FF0000"/>
                </a:solidFill>
              </a:rPr>
              <a:t> </a:t>
            </a:r>
            <a:r>
              <a:rPr lang="en-US" dirty="0" err="1">
                <a:solidFill>
                  <a:srgbClr val="FF0000"/>
                </a:solidFill>
              </a:rPr>
              <a:t>triển</a:t>
            </a:r>
            <a:r>
              <a:rPr lang="en-US" dirty="0">
                <a:solidFill>
                  <a:srgbClr val="FF0000"/>
                </a:solidFill>
              </a:rPr>
              <a:t> </a:t>
            </a:r>
            <a:r>
              <a:rPr lang="en-US" dirty="0" err="1">
                <a:solidFill>
                  <a:srgbClr val="FF0000"/>
                </a:solidFill>
              </a:rPr>
              <a:t>nhanh</a:t>
            </a:r>
            <a:r>
              <a:rPr lang="en-US" dirty="0">
                <a:solidFill>
                  <a:srgbClr val="FF0000"/>
                </a:solidFill>
              </a:rPr>
              <a:t> </a:t>
            </a:r>
            <a:r>
              <a:rPr lang="en-US" dirty="0" err="1">
                <a:solidFill>
                  <a:srgbClr val="FF0000"/>
                </a:solidFill>
              </a:rPr>
              <a:t>và</a:t>
            </a:r>
            <a:r>
              <a:rPr lang="en-US" dirty="0">
                <a:solidFill>
                  <a:srgbClr val="FF0000"/>
                </a:solidFill>
              </a:rPr>
              <a:t> </a:t>
            </a:r>
            <a:r>
              <a:rPr lang="en-US" dirty="0" err="1">
                <a:solidFill>
                  <a:srgbClr val="FF0000"/>
                </a:solidFill>
              </a:rPr>
              <a:t>bền</a:t>
            </a:r>
            <a:r>
              <a:rPr lang="en-US" dirty="0">
                <a:solidFill>
                  <a:srgbClr val="FF0000"/>
                </a:solidFill>
              </a:rPr>
              <a:t> </a:t>
            </a:r>
            <a:r>
              <a:rPr lang="en-US" dirty="0" err="1">
                <a:solidFill>
                  <a:srgbClr val="FF0000"/>
                </a:solidFill>
              </a:rPr>
              <a:t>vững</a:t>
            </a:r>
            <a:r>
              <a:rPr lang="en-US" dirty="0">
                <a:solidFill>
                  <a:srgbClr val="FF0000"/>
                </a:solidFill>
              </a:rPr>
              <a:t>.</a:t>
            </a:r>
            <a:r>
              <a:rPr lang="en-US" dirty="0"/>
              <a:t> </a:t>
            </a:r>
          </a:p>
          <a:p>
            <a:pPr algn="just">
              <a:buNone/>
            </a:pPr>
            <a:r>
              <a:rPr lang="en-US" dirty="0">
                <a:solidFill>
                  <a:srgbClr val="7030A0"/>
                </a:solidFill>
              </a:rPr>
              <a:t>       </a:t>
            </a:r>
            <a:r>
              <a:rPr lang="en-US" dirty="0" err="1">
                <a:solidFill>
                  <a:srgbClr val="7030A0"/>
                </a:solidFill>
              </a:rPr>
              <a:t>Đối</a:t>
            </a:r>
            <a:r>
              <a:rPr lang="en-US" dirty="0">
                <a:solidFill>
                  <a:srgbClr val="7030A0"/>
                </a:solidFill>
              </a:rPr>
              <a:t> </a:t>
            </a:r>
            <a:r>
              <a:rPr lang="en-US" dirty="0" err="1">
                <a:solidFill>
                  <a:srgbClr val="7030A0"/>
                </a:solidFill>
              </a:rPr>
              <a:t>với</a:t>
            </a:r>
            <a:r>
              <a:rPr lang="en-US" dirty="0">
                <a:solidFill>
                  <a:srgbClr val="7030A0"/>
                </a:solidFill>
              </a:rPr>
              <a:t> Thanh </a:t>
            </a:r>
            <a:r>
              <a:rPr lang="en-US" dirty="0" err="1">
                <a:solidFill>
                  <a:srgbClr val="7030A0"/>
                </a:solidFill>
              </a:rPr>
              <a:t>Hóa</a:t>
            </a:r>
            <a:r>
              <a:rPr lang="en-US" dirty="0">
                <a:solidFill>
                  <a:srgbClr val="7030A0"/>
                </a:solidFill>
              </a:rPr>
              <a:t> </a:t>
            </a:r>
            <a:r>
              <a:rPr lang="en-US" dirty="0" err="1">
                <a:solidFill>
                  <a:srgbClr val="7030A0"/>
                </a:solidFill>
              </a:rPr>
              <a:t>cũng</a:t>
            </a:r>
            <a:r>
              <a:rPr lang="en-US" dirty="0">
                <a:solidFill>
                  <a:srgbClr val="7030A0"/>
                </a:solidFill>
              </a:rPr>
              <a:t> </a:t>
            </a:r>
            <a:r>
              <a:rPr lang="en-US" dirty="0" err="1">
                <a:solidFill>
                  <a:srgbClr val="7030A0"/>
                </a:solidFill>
              </a:rPr>
              <a:t>vậy</a:t>
            </a:r>
            <a:r>
              <a:rPr lang="en-US" dirty="0">
                <a:solidFill>
                  <a:srgbClr val="7030A0"/>
                </a:solidFill>
              </a:rPr>
              <a:t>, </a:t>
            </a:r>
            <a:r>
              <a:rPr lang="en-US" dirty="0" err="1">
                <a:solidFill>
                  <a:srgbClr val="7030A0"/>
                </a:solidFill>
              </a:rPr>
              <a:t>phải</a:t>
            </a:r>
            <a:r>
              <a:rPr lang="en-US" dirty="0">
                <a:solidFill>
                  <a:srgbClr val="7030A0"/>
                </a:solidFill>
              </a:rPr>
              <a:t> </a:t>
            </a:r>
            <a:r>
              <a:rPr lang="en-US" dirty="0" err="1">
                <a:solidFill>
                  <a:srgbClr val="7030A0"/>
                </a:solidFill>
              </a:rPr>
              <a:t>phát</a:t>
            </a:r>
            <a:r>
              <a:rPr lang="en-US" dirty="0">
                <a:solidFill>
                  <a:srgbClr val="7030A0"/>
                </a:solidFill>
              </a:rPr>
              <a:t> </a:t>
            </a:r>
            <a:r>
              <a:rPr lang="en-US" dirty="0" err="1">
                <a:solidFill>
                  <a:srgbClr val="7030A0"/>
                </a:solidFill>
              </a:rPr>
              <a:t>huy</a:t>
            </a:r>
            <a:r>
              <a:rPr lang="en-US" dirty="0">
                <a:solidFill>
                  <a:srgbClr val="7030A0"/>
                </a:solidFill>
              </a:rPr>
              <a:t> </a:t>
            </a:r>
            <a:r>
              <a:rPr lang="en-US" dirty="0" err="1">
                <a:solidFill>
                  <a:srgbClr val="7030A0"/>
                </a:solidFill>
              </a:rPr>
              <a:t>lợi</a:t>
            </a:r>
            <a:r>
              <a:rPr lang="en-US" dirty="0">
                <a:solidFill>
                  <a:srgbClr val="7030A0"/>
                </a:solidFill>
              </a:rPr>
              <a:t> </a:t>
            </a:r>
            <a:r>
              <a:rPr lang="en-US" dirty="0" err="1">
                <a:solidFill>
                  <a:srgbClr val="7030A0"/>
                </a:solidFill>
              </a:rPr>
              <a:t>thế</a:t>
            </a:r>
            <a:r>
              <a:rPr lang="en-US" dirty="0">
                <a:solidFill>
                  <a:srgbClr val="7030A0"/>
                </a:solidFill>
              </a:rPr>
              <a:t> </a:t>
            </a:r>
            <a:r>
              <a:rPr lang="en-US" dirty="0" err="1">
                <a:solidFill>
                  <a:srgbClr val="7030A0"/>
                </a:solidFill>
              </a:rPr>
              <a:t>như</a:t>
            </a:r>
            <a:r>
              <a:rPr lang="en-US" dirty="0">
                <a:solidFill>
                  <a:srgbClr val="7030A0"/>
                </a:solidFill>
              </a:rPr>
              <a:t> </a:t>
            </a:r>
            <a:r>
              <a:rPr lang="en-US" dirty="0" err="1">
                <a:solidFill>
                  <a:srgbClr val="7030A0"/>
                </a:solidFill>
              </a:rPr>
              <a:t>tinh</a:t>
            </a:r>
            <a:r>
              <a:rPr lang="en-US" dirty="0">
                <a:solidFill>
                  <a:srgbClr val="7030A0"/>
                </a:solidFill>
              </a:rPr>
              <a:t> </a:t>
            </a:r>
            <a:r>
              <a:rPr lang="en-US" dirty="0" err="1">
                <a:solidFill>
                  <a:srgbClr val="7030A0"/>
                </a:solidFill>
              </a:rPr>
              <a:t>thần</a:t>
            </a:r>
            <a:r>
              <a:rPr lang="en-US" dirty="0">
                <a:solidFill>
                  <a:srgbClr val="7030A0"/>
                </a:solidFill>
              </a:rPr>
              <a:t> </a:t>
            </a:r>
            <a:r>
              <a:rPr lang="en-US" dirty="0" err="1">
                <a:solidFill>
                  <a:srgbClr val="7030A0"/>
                </a:solidFill>
              </a:rPr>
              <a:t>cần</a:t>
            </a:r>
            <a:r>
              <a:rPr lang="en-US" dirty="0">
                <a:solidFill>
                  <a:srgbClr val="7030A0"/>
                </a:solidFill>
              </a:rPr>
              <a:t> </a:t>
            </a:r>
            <a:r>
              <a:rPr lang="en-US" dirty="0" err="1">
                <a:solidFill>
                  <a:srgbClr val="7030A0"/>
                </a:solidFill>
              </a:rPr>
              <a:t>cù</a:t>
            </a:r>
            <a:r>
              <a:rPr lang="en-US" dirty="0">
                <a:solidFill>
                  <a:srgbClr val="7030A0"/>
                </a:solidFill>
              </a:rPr>
              <a:t>, </a:t>
            </a:r>
            <a:r>
              <a:rPr lang="en-US" dirty="0" err="1">
                <a:solidFill>
                  <a:srgbClr val="7030A0"/>
                </a:solidFill>
              </a:rPr>
              <a:t>sáng</a:t>
            </a:r>
            <a:r>
              <a:rPr lang="en-US" dirty="0">
                <a:solidFill>
                  <a:srgbClr val="7030A0"/>
                </a:solidFill>
              </a:rPr>
              <a:t> </a:t>
            </a:r>
            <a:r>
              <a:rPr lang="en-US" dirty="0" err="1">
                <a:solidFill>
                  <a:srgbClr val="7030A0"/>
                </a:solidFill>
              </a:rPr>
              <a:t>tạo</a:t>
            </a:r>
            <a:r>
              <a:rPr lang="en-US" dirty="0">
                <a:solidFill>
                  <a:srgbClr val="7030A0"/>
                </a:solidFill>
              </a:rPr>
              <a:t>, </a:t>
            </a:r>
            <a:r>
              <a:rPr lang="en-US" dirty="0" err="1">
                <a:solidFill>
                  <a:srgbClr val="7030A0"/>
                </a:solidFill>
              </a:rPr>
              <a:t>yêu</a:t>
            </a:r>
            <a:r>
              <a:rPr lang="en-US" dirty="0">
                <a:solidFill>
                  <a:srgbClr val="7030A0"/>
                </a:solidFill>
              </a:rPr>
              <a:t> </a:t>
            </a:r>
            <a:r>
              <a:rPr lang="en-US" dirty="0" err="1">
                <a:solidFill>
                  <a:srgbClr val="7030A0"/>
                </a:solidFill>
              </a:rPr>
              <a:t>lao</a:t>
            </a:r>
            <a:r>
              <a:rPr lang="en-US" dirty="0">
                <a:solidFill>
                  <a:srgbClr val="7030A0"/>
                </a:solidFill>
              </a:rPr>
              <a:t> </a:t>
            </a:r>
            <a:r>
              <a:rPr lang="en-US" dirty="0" err="1">
                <a:solidFill>
                  <a:srgbClr val="7030A0"/>
                </a:solidFill>
              </a:rPr>
              <a:t>động</a:t>
            </a:r>
            <a:r>
              <a:rPr lang="en-US" dirty="0">
                <a:solidFill>
                  <a:srgbClr val="7030A0"/>
                </a:solidFill>
              </a:rPr>
              <a:t>, </a:t>
            </a:r>
            <a:r>
              <a:rPr lang="en-US" dirty="0" err="1">
                <a:solidFill>
                  <a:srgbClr val="7030A0"/>
                </a:solidFill>
              </a:rPr>
              <a:t>đoàn</a:t>
            </a:r>
            <a:r>
              <a:rPr lang="en-US" dirty="0">
                <a:solidFill>
                  <a:srgbClr val="7030A0"/>
                </a:solidFill>
              </a:rPr>
              <a:t> </a:t>
            </a:r>
            <a:r>
              <a:rPr lang="en-US" dirty="0" err="1">
                <a:solidFill>
                  <a:srgbClr val="7030A0"/>
                </a:solidFill>
              </a:rPr>
              <a:t>kết</a:t>
            </a:r>
            <a:r>
              <a:rPr lang="en-US" dirty="0">
                <a:solidFill>
                  <a:srgbClr val="7030A0"/>
                </a:solidFill>
              </a:rPr>
              <a:t> </a:t>
            </a:r>
            <a:r>
              <a:rPr lang="en-US" dirty="0" err="1">
                <a:solidFill>
                  <a:srgbClr val="7030A0"/>
                </a:solidFill>
              </a:rPr>
              <a:t>nhất</a:t>
            </a:r>
            <a:r>
              <a:rPr lang="en-US" dirty="0">
                <a:solidFill>
                  <a:srgbClr val="7030A0"/>
                </a:solidFill>
              </a:rPr>
              <a:t> </a:t>
            </a:r>
            <a:r>
              <a:rPr lang="en-US" dirty="0" err="1">
                <a:solidFill>
                  <a:srgbClr val="7030A0"/>
                </a:solidFill>
              </a:rPr>
              <a:t>trí</a:t>
            </a:r>
            <a:r>
              <a:rPr lang="en-US" dirty="0">
                <a:solidFill>
                  <a:srgbClr val="7030A0"/>
                </a:solidFill>
              </a:rPr>
              <a:t>, ý </a:t>
            </a:r>
            <a:r>
              <a:rPr lang="en-US" dirty="0" err="1">
                <a:solidFill>
                  <a:srgbClr val="7030A0"/>
                </a:solidFill>
              </a:rPr>
              <a:t>chí</a:t>
            </a:r>
            <a:r>
              <a:rPr lang="en-US" dirty="0">
                <a:solidFill>
                  <a:srgbClr val="7030A0"/>
                </a:solidFill>
              </a:rPr>
              <a:t>, </a:t>
            </a:r>
            <a:r>
              <a:rPr lang="en-US" dirty="0" err="1">
                <a:solidFill>
                  <a:srgbClr val="7030A0"/>
                </a:solidFill>
              </a:rPr>
              <a:t>khát</a:t>
            </a:r>
            <a:r>
              <a:rPr lang="en-US" dirty="0">
                <a:solidFill>
                  <a:srgbClr val="7030A0"/>
                </a:solidFill>
              </a:rPr>
              <a:t> </a:t>
            </a:r>
            <a:r>
              <a:rPr lang="en-US" dirty="0" err="1">
                <a:solidFill>
                  <a:srgbClr val="7030A0"/>
                </a:solidFill>
              </a:rPr>
              <a:t>vọng</a:t>
            </a:r>
            <a:r>
              <a:rPr lang="en-US" dirty="0">
                <a:solidFill>
                  <a:srgbClr val="7030A0"/>
                </a:solidFill>
              </a:rPr>
              <a:t> </a:t>
            </a:r>
            <a:r>
              <a:rPr lang="en-US" dirty="0" err="1">
                <a:solidFill>
                  <a:srgbClr val="7030A0"/>
                </a:solidFill>
              </a:rPr>
              <a:t>làm</a:t>
            </a:r>
            <a:r>
              <a:rPr lang="en-US" dirty="0">
                <a:solidFill>
                  <a:srgbClr val="7030A0"/>
                </a:solidFill>
              </a:rPr>
              <a:t> </a:t>
            </a:r>
            <a:r>
              <a:rPr lang="en-US" dirty="0" err="1">
                <a:solidFill>
                  <a:srgbClr val="7030A0"/>
                </a:solidFill>
              </a:rPr>
              <a:t>giàu,v.v</a:t>
            </a:r>
            <a:r>
              <a:rPr lang="en-US" dirty="0">
                <a:solidFill>
                  <a:srgbClr val="7030A0"/>
                </a:solidFill>
              </a:rPr>
              <a:t>.. </a:t>
            </a:r>
            <a:r>
              <a:rPr lang="en-US" dirty="0" err="1">
                <a:solidFill>
                  <a:srgbClr val="7030A0"/>
                </a:solidFill>
              </a:rPr>
              <a:t>Của</a:t>
            </a:r>
            <a:r>
              <a:rPr lang="en-US" dirty="0">
                <a:solidFill>
                  <a:srgbClr val="7030A0"/>
                </a:solidFill>
              </a:rPr>
              <a:t> </a:t>
            </a:r>
            <a:r>
              <a:rPr lang="en-US" dirty="0" err="1">
                <a:solidFill>
                  <a:srgbClr val="7030A0"/>
                </a:solidFill>
              </a:rPr>
              <a:t>mọi</a:t>
            </a:r>
            <a:r>
              <a:rPr lang="en-US" dirty="0">
                <a:solidFill>
                  <a:srgbClr val="7030A0"/>
                </a:solidFill>
              </a:rPr>
              <a:t> </a:t>
            </a:r>
            <a:r>
              <a:rPr lang="en-US" dirty="0" err="1">
                <a:solidFill>
                  <a:srgbClr val="7030A0"/>
                </a:solidFill>
              </a:rPr>
              <a:t>người</a:t>
            </a:r>
            <a:r>
              <a:rPr lang="en-US" dirty="0">
                <a:solidFill>
                  <a:srgbClr val="7030A0"/>
                </a:solidFill>
              </a:rPr>
              <a:t> </a:t>
            </a:r>
            <a:r>
              <a:rPr lang="en-US" dirty="0" err="1">
                <a:solidFill>
                  <a:srgbClr val="7030A0"/>
                </a:solidFill>
              </a:rPr>
              <a:t>dân</a:t>
            </a:r>
            <a:r>
              <a:rPr lang="en-US" dirty="0">
                <a:solidFill>
                  <a:srgbClr val="7030A0"/>
                </a:solidFill>
              </a:rPr>
              <a:t> </a:t>
            </a:r>
            <a:r>
              <a:rPr lang="en-US" dirty="0" err="1">
                <a:solidFill>
                  <a:srgbClr val="7030A0"/>
                </a:solidFill>
              </a:rPr>
              <a:t>Thanh</a:t>
            </a:r>
            <a:r>
              <a:rPr lang="en-US" dirty="0">
                <a:solidFill>
                  <a:srgbClr val="7030A0"/>
                </a:solidFill>
              </a:rPr>
              <a:t> </a:t>
            </a:r>
            <a:r>
              <a:rPr lang="en-US" dirty="0" err="1">
                <a:solidFill>
                  <a:srgbClr val="7030A0"/>
                </a:solidFill>
              </a:rPr>
              <a:t>Hóa</a:t>
            </a:r>
            <a:r>
              <a:rPr lang="en-US" dirty="0">
                <a:solidFill>
                  <a:srgbClr val="7030A0"/>
                </a:solidFill>
              </a:rPr>
              <a: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48640"/>
            <a:ext cx="10515600" cy="6011186"/>
          </a:xfrm>
        </p:spPr>
        <p:txBody>
          <a:bodyPr>
            <a:normAutofit fontScale="92500"/>
          </a:bodyPr>
          <a:lstStyle/>
          <a:p>
            <a:pPr algn="just">
              <a:lnSpc>
                <a:spcPct val="110000"/>
              </a:lnSpc>
              <a:buNone/>
            </a:pPr>
            <a:r>
              <a:rPr lang="en-US" dirty="0"/>
              <a:t>        </a:t>
            </a:r>
            <a:r>
              <a:rPr lang="en-US" sz="3200" dirty="0" err="1"/>
              <a:t>Dựa</a:t>
            </a:r>
            <a:r>
              <a:rPr lang="en-US" sz="3200" dirty="0"/>
              <a:t> </a:t>
            </a:r>
            <a:r>
              <a:rPr lang="en-US" sz="3200" dirty="0" err="1"/>
              <a:t>trên</a:t>
            </a:r>
            <a:r>
              <a:rPr lang="en-US" sz="3200" dirty="0"/>
              <a:t> </a:t>
            </a:r>
            <a:r>
              <a:rPr lang="en-US" sz="3200" dirty="0" err="1"/>
              <a:t>đổi</a:t>
            </a:r>
            <a:r>
              <a:rPr lang="en-US" sz="3200" dirty="0"/>
              <a:t> </a:t>
            </a:r>
            <a:r>
              <a:rPr lang="en-US" sz="3200" dirty="0" err="1"/>
              <a:t>mới</a:t>
            </a:r>
            <a:r>
              <a:rPr lang="en-US" sz="3200" dirty="0"/>
              <a:t> </a:t>
            </a:r>
            <a:r>
              <a:rPr lang="en-US" sz="3200" dirty="0" err="1"/>
              <a:t>sáng</a:t>
            </a:r>
            <a:r>
              <a:rPr lang="en-US" sz="3200" dirty="0"/>
              <a:t> </a:t>
            </a:r>
            <a:r>
              <a:rPr lang="en-US" sz="3200" dirty="0" err="1"/>
              <a:t>tạo</a:t>
            </a:r>
            <a:r>
              <a:rPr lang="en-US" sz="3200" dirty="0"/>
              <a:t>, </a:t>
            </a:r>
            <a:r>
              <a:rPr lang="en-US" sz="3200" dirty="0" err="1"/>
              <a:t>đẩy</a:t>
            </a:r>
            <a:r>
              <a:rPr lang="en-US" sz="3200" dirty="0"/>
              <a:t> </a:t>
            </a:r>
            <a:r>
              <a:rPr lang="en-US" sz="3200" dirty="0" err="1"/>
              <a:t>mạnh</a:t>
            </a:r>
            <a:r>
              <a:rPr lang="en-US" sz="3200" dirty="0"/>
              <a:t> </a:t>
            </a:r>
            <a:r>
              <a:rPr lang="en-US" sz="3200" dirty="0" err="1"/>
              <a:t>ứng</a:t>
            </a:r>
            <a:r>
              <a:rPr lang="en-US" sz="3200" dirty="0"/>
              <a:t> </a:t>
            </a:r>
            <a:r>
              <a:rPr lang="en-US" sz="3200" dirty="0" err="1"/>
              <a:t>dụng</a:t>
            </a:r>
            <a:r>
              <a:rPr lang="en-US" sz="3200" dirty="0"/>
              <a:t> </a:t>
            </a:r>
            <a:r>
              <a:rPr lang="en-US" sz="3200" dirty="0" err="1"/>
              <a:t>khoa</a:t>
            </a:r>
            <a:r>
              <a:rPr lang="en-US" sz="3200" dirty="0"/>
              <a:t> </a:t>
            </a:r>
            <a:r>
              <a:rPr lang="en-US" sz="3200" dirty="0" err="1"/>
              <a:t>học</a:t>
            </a:r>
            <a:r>
              <a:rPr lang="en-US" sz="3200" dirty="0"/>
              <a:t>, </a:t>
            </a:r>
            <a:r>
              <a:rPr lang="en-US" sz="3200" dirty="0" err="1"/>
              <a:t>công</a:t>
            </a:r>
            <a:r>
              <a:rPr lang="en-US" sz="3200" dirty="0"/>
              <a:t> </a:t>
            </a:r>
            <a:r>
              <a:rPr lang="en-US" sz="3200" dirty="0" err="1"/>
              <a:t>nghệ</a:t>
            </a:r>
            <a:r>
              <a:rPr lang="en-US" sz="3200" dirty="0"/>
              <a:t> </a:t>
            </a:r>
            <a:r>
              <a:rPr lang="en-US" sz="3200" dirty="0" err="1"/>
              <a:t>chúng</a:t>
            </a:r>
            <a:r>
              <a:rPr lang="en-US" sz="3200" dirty="0"/>
              <a:t> </a:t>
            </a:r>
            <a:r>
              <a:rPr lang="en-US" sz="3200" dirty="0" err="1"/>
              <a:t>ta</a:t>
            </a:r>
            <a:r>
              <a:rPr lang="en-US" sz="3200" dirty="0"/>
              <a:t> </a:t>
            </a:r>
            <a:r>
              <a:rPr lang="en-US" sz="3200" dirty="0" err="1"/>
              <a:t>mới</a:t>
            </a:r>
            <a:r>
              <a:rPr lang="en-US" sz="3200" dirty="0"/>
              <a:t> </a:t>
            </a:r>
            <a:r>
              <a:rPr lang="en-US" sz="3200" dirty="0" err="1"/>
              <a:t>rút</a:t>
            </a:r>
            <a:r>
              <a:rPr lang="en-US" sz="3200" dirty="0"/>
              <a:t> </a:t>
            </a:r>
            <a:r>
              <a:rPr lang="en-US" sz="3200" dirty="0" err="1"/>
              <a:t>ngắn</a:t>
            </a:r>
            <a:r>
              <a:rPr lang="en-US" sz="3200" dirty="0"/>
              <a:t> </a:t>
            </a:r>
            <a:r>
              <a:rPr lang="en-US" sz="3200" dirty="0" err="1"/>
              <a:t>được</a:t>
            </a:r>
            <a:r>
              <a:rPr lang="en-US" sz="3200" dirty="0"/>
              <a:t> con </a:t>
            </a:r>
            <a:r>
              <a:rPr lang="en-US" sz="3200" dirty="0" err="1"/>
              <a:t>đường</a:t>
            </a:r>
            <a:r>
              <a:rPr lang="en-US" sz="3200" dirty="0"/>
              <a:t> </a:t>
            </a:r>
            <a:r>
              <a:rPr lang="en-US" sz="3200" dirty="0" err="1"/>
              <a:t>phát</a:t>
            </a:r>
            <a:r>
              <a:rPr lang="en-US" sz="3200" dirty="0"/>
              <a:t> </a:t>
            </a:r>
            <a:r>
              <a:rPr lang="en-US" sz="3200" dirty="0" err="1"/>
              <a:t>triển</a:t>
            </a:r>
            <a:r>
              <a:rPr lang="en-US" sz="3200" dirty="0"/>
              <a:t>, “</a:t>
            </a:r>
            <a:r>
              <a:rPr lang="en-US" sz="3200" dirty="0" err="1"/>
              <a:t>bỏ</a:t>
            </a:r>
            <a:r>
              <a:rPr lang="en-US" sz="3200" dirty="0"/>
              <a:t> qua” </a:t>
            </a:r>
            <a:r>
              <a:rPr lang="en-US" sz="3200" dirty="0" err="1"/>
              <a:t>được</a:t>
            </a:r>
            <a:r>
              <a:rPr lang="en-US" sz="3200" dirty="0"/>
              <a:t> </a:t>
            </a:r>
            <a:r>
              <a:rPr lang="en-US" sz="3200" dirty="0" err="1"/>
              <a:t>những</a:t>
            </a:r>
            <a:r>
              <a:rPr lang="en-US" sz="3200" dirty="0"/>
              <a:t> </a:t>
            </a:r>
            <a:r>
              <a:rPr lang="en-US" sz="3200" dirty="0" err="1"/>
              <a:t>giai</a:t>
            </a:r>
            <a:r>
              <a:rPr lang="en-US" sz="3200" dirty="0"/>
              <a:t> </a:t>
            </a:r>
            <a:r>
              <a:rPr lang="en-US" sz="3200" dirty="0" err="1"/>
              <a:t>đoạn</a:t>
            </a:r>
            <a:r>
              <a:rPr lang="en-US" sz="3200" dirty="0"/>
              <a:t> </a:t>
            </a:r>
            <a:r>
              <a:rPr lang="en-US" sz="3200" dirty="0" err="1"/>
              <a:t>trung</a:t>
            </a:r>
            <a:r>
              <a:rPr lang="en-US" sz="3200" dirty="0"/>
              <a:t> </a:t>
            </a:r>
            <a:r>
              <a:rPr lang="en-US" sz="3200" dirty="0" err="1"/>
              <a:t>gian</a:t>
            </a:r>
            <a:r>
              <a:rPr lang="en-US" sz="3200" dirty="0"/>
              <a:t>, </a:t>
            </a:r>
            <a:r>
              <a:rPr lang="en-US" sz="3200" dirty="0" err="1"/>
              <a:t>quá</a:t>
            </a:r>
            <a:r>
              <a:rPr lang="en-US" sz="3200" dirty="0"/>
              <a:t> </a:t>
            </a:r>
            <a:r>
              <a:rPr lang="en-US" sz="3200" dirty="0" err="1"/>
              <a:t>độ</a:t>
            </a:r>
            <a:r>
              <a:rPr lang="en-US" sz="3200" dirty="0"/>
              <a:t> </a:t>
            </a:r>
            <a:r>
              <a:rPr lang="en-US" sz="3200" dirty="0" err="1"/>
              <a:t>không</a:t>
            </a:r>
            <a:r>
              <a:rPr lang="en-US" sz="3200" dirty="0"/>
              <a:t> </a:t>
            </a:r>
            <a:r>
              <a:rPr lang="en-US" sz="3200" dirty="0" err="1"/>
              <a:t>cần</a:t>
            </a:r>
            <a:r>
              <a:rPr lang="en-US" sz="3200" dirty="0"/>
              <a:t> </a:t>
            </a:r>
            <a:r>
              <a:rPr lang="en-US" sz="3200" dirty="0" err="1"/>
              <a:t>thiết</a:t>
            </a:r>
            <a:r>
              <a:rPr lang="en-US" sz="3200" dirty="0"/>
              <a:t> </a:t>
            </a:r>
            <a:r>
              <a:rPr lang="en-US" sz="3200" dirty="0" err="1"/>
              <a:t>để</a:t>
            </a:r>
            <a:r>
              <a:rPr lang="en-US" sz="3200" dirty="0"/>
              <a:t> “</a:t>
            </a:r>
            <a:r>
              <a:rPr lang="en-US" sz="3200" dirty="0" err="1"/>
              <a:t>đi</a:t>
            </a:r>
            <a:r>
              <a:rPr lang="en-US" sz="3200" dirty="0"/>
              <a:t> </a:t>
            </a:r>
            <a:r>
              <a:rPr lang="en-US" sz="3200" dirty="0" err="1"/>
              <a:t>tắt</a:t>
            </a:r>
            <a:r>
              <a:rPr lang="en-US" sz="3200" dirty="0"/>
              <a:t>”, “</a:t>
            </a:r>
            <a:r>
              <a:rPr lang="en-US" sz="3200" dirty="0" err="1"/>
              <a:t>đón</a:t>
            </a:r>
            <a:r>
              <a:rPr lang="en-US" sz="3200" dirty="0"/>
              <a:t> </a:t>
            </a:r>
            <a:r>
              <a:rPr lang="en-US" sz="3200" dirty="0" err="1"/>
              <a:t>đầu</a:t>
            </a:r>
            <a:r>
              <a:rPr lang="en-US" sz="3200" dirty="0"/>
              <a:t>’ </a:t>
            </a:r>
            <a:r>
              <a:rPr lang="en-US" sz="3200" dirty="0" err="1"/>
              <a:t>trong</a:t>
            </a:r>
            <a:r>
              <a:rPr lang="en-US" sz="3200" dirty="0"/>
              <a:t> </a:t>
            </a:r>
            <a:r>
              <a:rPr lang="en-US" sz="3200" dirty="0" err="1"/>
              <a:t>phát</a:t>
            </a:r>
            <a:r>
              <a:rPr lang="en-US" sz="3200" dirty="0"/>
              <a:t> </a:t>
            </a:r>
            <a:r>
              <a:rPr lang="en-US" sz="3200" dirty="0" err="1"/>
              <a:t>triển</a:t>
            </a:r>
            <a:r>
              <a:rPr lang="en-US" sz="3200" dirty="0"/>
              <a:t>. </a:t>
            </a:r>
            <a:r>
              <a:rPr lang="en-US" sz="3200" dirty="0" err="1"/>
              <a:t>Chỉ</a:t>
            </a:r>
            <a:r>
              <a:rPr lang="en-US" sz="3200" dirty="0"/>
              <a:t> </a:t>
            </a:r>
            <a:r>
              <a:rPr lang="en-US" sz="3200" dirty="0" err="1"/>
              <a:t>trên</a:t>
            </a:r>
            <a:r>
              <a:rPr lang="en-US" sz="3200" dirty="0"/>
              <a:t> </a:t>
            </a:r>
            <a:r>
              <a:rPr lang="en-US" sz="3200" dirty="0" err="1"/>
              <a:t>cơ</a:t>
            </a:r>
            <a:r>
              <a:rPr lang="en-US" sz="3200" dirty="0"/>
              <a:t> </a:t>
            </a:r>
            <a:r>
              <a:rPr lang="en-US" sz="3200" dirty="0" err="1"/>
              <a:t>sở</a:t>
            </a:r>
            <a:r>
              <a:rPr lang="en-US" sz="3200" dirty="0"/>
              <a:t> </a:t>
            </a:r>
            <a:r>
              <a:rPr lang="en-US" sz="3200" dirty="0" err="1"/>
              <a:t>đó</a:t>
            </a:r>
            <a:r>
              <a:rPr lang="en-US" sz="3200" dirty="0"/>
              <a:t>, </a:t>
            </a:r>
            <a:r>
              <a:rPr lang="en-US" sz="3200" dirty="0" err="1"/>
              <a:t>chúng</a:t>
            </a:r>
            <a:r>
              <a:rPr lang="en-US" sz="3200" dirty="0"/>
              <a:t> </a:t>
            </a:r>
            <a:r>
              <a:rPr lang="en-US" sz="3200" dirty="0" err="1"/>
              <a:t>ta</a:t>
            </a:r>
            <a:r>
              <a:rPr lang="en-US" sz="3200" dirty="0"/>
              <a:t> </a:t>
            </a:r>
            <a:r>
              <a:rPr lang="en-US" sz="3200" dirty="0" err="1"/>
              <a:t>mới</a:t>
            </a:r>
            <a:r>
              <a:rPr lang="en-US" sz="3200" dirty="0"/>
              <a:t> </a:t>
            </a:r>
            <a:r>
              <a:rPr lang="en-US" sz="3200" dirty="0" err="1"/>
              <a:t>không</a:t>
            </a:r>
            <a:r>
              <a:rPr lang="en-US" sz="3200" dirty="0"/>
              <a:t> </a:t>
            </a:r>
            <a:r>
              <a:rPr lang="en-US" sz="3200" dirty="0" err="1"/>
              <a:t>bị</a:t>
            </a:r>
            <a:r>
              <a:rPr lang="en-US" sz="3200" dirty="0"/>
              <a:t> </a:t>
            </a:r>
            <a:r>
              <a:rPr lang="en-US" sz="3200" dirty="0" err="1"/>
              <a:t>tụt</a:t>
            </a:r>
            <a:r>
              <a:rPr lang="en-US" sz="3200" dirty="0"/>
              <a:t> </a:t>
            </a:r>
            <a:r>
              <a:rPr lang="en-US" sz="3200" dirty="0" err="1"/>
              <a:t>lại</a:t>
            </a:r>
            <a:r>
              <a:rPr lang="en-US" sz="3200" dirty="0"/>
              <a:t> </a:t>
            </a:r>
            <a:r>
              <a:rPr lang="en-US" sz="3200" dirty="0" err="1"/>
              <a:t>phía</a:t>
            </a:r>
            <a:r>
              <a:rPr lang="en-US" sz="3200" dirty="0"/>
              <a:t> </a:t>
            </a:r>
            <a:r>
              <a:rPr lang="en-US" sz="3200" dirty="0" err="1"/>
              <a:t>sau</a:t>
            </a:r>
            <a:r>
              <a:rPr lang="en-US" sz="3200" dirty="0"/>
              <a:t> </a:t>
            </a:r>
            <a:r>
              <a:rPr lang="en-US" sz="3200" dirty="0" err="1"/>
              <a:t>và</a:t>
            </a:r>
            <a:r>
              <a:rPr lang="en-US" sz="3200" dirty="0"/>
              <a:t> </a:t>
            </a:r>
            <a:r>
              <a:rPr lang="en-US" sz="3200" dirty="0" err="1"/>
              <a:t>mới</a:t>
            </a:r>
            <a:r>
              <a:rPr lang="en-US" sz="3200" dirty="0"/>
              <a:t> </a:t>
            </a:r>
            <a:r>
              <a:rPr lang="en-US" sz="3200" dirty="0" err="1"/>
              <a:t>thoát</a:t>
            </a:r>
            <a:r>
              <a:rPr lang="en-US" sz="3200" dirty="0"/>
              <a:t> </a:t>
            </a:r>
            <a:r>
              <a:rPr lang="en-US" sz="3200" dirty="0" err="1"/>
              <a:t>được</a:t>
            </a:r>
            <a:r>
              <a:rPr lang="en-US" sz="3200" dirty="0"/>
              <a:t> </a:t>
            </a:r>
            <a:r>
              <a:rPr lang="en-US" sz="3200" dirty="0" err="1"/>
              <a:t>bẫy</a:t>
            </a:r>
            <a:r>
              <a:rPr lang="en-US" sz="3200" dirty="0"/>
              <a:t> </a:t>
            </a:r>
            <a:r>
              <a:rPr lang="en-US" sz="3200" dirty="0" err="1"/>
              <a:t>thu</a:t>
            </a:r>
            <a:r>
              <a:rPr lang="en-US" sz="3200" dirty="0"/>
              <a:t> </a:t>
            </a:r>
            <a:r>
              <a:rPr lang="en-US" sz="3200" dirty="0" err="1"/>
              <a:t>nhập</a:t>
            </a:r>
            <a:r>
              <a:rPr lang="en-US" sz="3200" dirty="0"/>
              <a:t> </a:t>
            </a:r>
            <a:r>
              <a:rPr lang="en-US" sz="3200" dirty="0" err="1"/>
              <a:t>trung</a:t>
            </a:r>
            <a:r>
              <a:rPr lang="en-US" sz="3200" dirty="0"/>
              <a:t> </a:t>
            </a:r>
            <a:r>
              <a:rPr lang="en-US" sz="3200" dirty="0" err="1"/>
              <a:t>bình</a:t>
            </a:r>
            <a:r>
              <a:rPr lang="en-US" sz="3200" dirty="0"/>
              <a:t>. </a:t>
            </a:r>
            <a:r>
              <a:rPr lang="en-US" sz="3200" dirty="0" err="1">
                <a:solidFill>
                  <a:srgbClr val="7030A0"/>
                </a:solidFill>
              </a:rPr>
              <a:t>Với</a:t>
            </a:r>
            <a:r>
              <a:rPr lang="en-US" sz="3200" dirty="0">
                <a:solidFill>
                  <a:srgbClr val="7030A0"/>
                </a:solidFill>
              </a:rPr>
              <a:t> </a:t>
            </a:r>
            <a:r>
              <a:rPr lang="en-US" sz="3200" dirty="0" err="1">
                <a:solidFill>
                  <a:srgbClr val="7030A0"/>
                </a:solidFill>
              </a:rPr>
              <a:t>cả</a:t>
            </a:r>
            <a:r>
              <a:rPr lang="en-US" sz="3200" dirty="0">
                <a:solidFill>
                  <a:srgbClr val="7030A0"/>
                </a:solidFill>
              </a:rPr>
              <a:t> </a:t>
            </a:r>
            <a:r>
              <a:rPr lang="en-US" sz="3200" dirty="0" err="1">
                <a:solidFill>
                  <a:srgbClr val="7030A0"/>
                </a:solidFill>
              </a:rPr>
              <a:t>nước</a:t>
            </a:r>
            <a:r>
              <a:rPr lang="en-US" sz="3200" dirty="0">
                <a:solidFill>
                  <a:srgbClr val="7030A0"/>
                </a:solidFill>
              </a:rPr>
              <a:t> </a:t>
            </a:r>
            <a:r>
              <a:rPr lang="en-US" sz="3200" dirty="0" err="1">
                <a:solidFill>
                  <a:srgbClr val="7030A0"/>
                </a:solidFill>
              </a:rPr>
              <a:t>đến</a:t>
            </a:r>
            <a:r>
              <a:rPr lang="en-US" sz="3200" dirty="0">
                <a:solidFill>
                  <a:srgbClr val="7030A0"/>
                </a:solidFill>
              </a:rPr>
              <a:t> 2025 </a:t>
            </a:r>
            <a:r>
              <a:rPr lang="en-US" sz="3200" dirty="0" err="1">
                <a:solidFill>
                  <a:srgbClr val="7030A0"/>
                </a:solidFill>
              </a:rPr>
              <a:t>vượt</a:t>
            </a:r>
            <a:r>
              <a:rPr lang="en-US" sz="3200" dirty="0">
                <a:solidFill>
                  <a:srgbClr val="7030A0"/>
                </a:solidFill>
              </a:rPr>
              <a:t> </a:t>
            </a:r>
            <a:r>
              <a:rPr lang="en-US" sz="3200" dirty="0" err="1">
                <a:solidFill>
                  <a:srgbClr val="7030A0"/>
                </a:solidFill>
              </a:rPr>
              <a:t>mức</a:t>
            </a:r>
            <a:r>
              <a:rPr lang="en-US" sz="3200" dirty="0">
                <a:solidFill>
                  <a:srgbClr val="7030A0"/>
                </a:solidFill>
              </a:rPr>
              <a:t> </a:t>
            </a:r>
            <a:r>
              <a:rPr lang="en-US" sz="3200" dirty="0" err="1">
                <a:solidFill>
                  <a:srgbClr val="7030A0"/>
                </a:solidFill>
              </a:rPr>
              <a:t>thu</a:t>
            </a:r>
            <a:r>
              <a:rPr lang="en-US" sz="3200" dirty="0">
                <a:solidFill>
                  <a:srgbClr val="7030A0"/>
                </a:solidFill>
              </a:rPr>
              <a:t> </a:t>
            </a:r>
            <a:r>
              <a:rPr lang="en-US" sz="3200" dirty="0" err="1">
                <a:solidFill>
                  <a:srgbClr val="7030A0"/>
                </a:solidFill>
              </a:rPr>
              <a:t>nhập</a:t>
            </a:r>
            <a:r>
              <a:rPr lang="en-US" sz="3200" dirty="0">
                <a:solidFill>
                  <a:srgbClr val="7030A0"/>
                </a:solidFill>
              </a:rPr>
              <a:t> Tb </a:t>
            </a:r>
            <a:r>
              <a:rPr lang="en-US" sz="3200" dirty="0" err="1">
                <a:solidFill>
                  <a:srgbClr val="7030A0"/>
                </a:solidFill>
              </a:rPr>
              <a:t>thấp</a:t>
            </a:r>
            <a:r>
              <a:rPr lang="en-US" sz="3200" dirty="0">
                <a:solidFill>
                  <a:srgbClr val="7030A0"/>
                </a:solidFill>
              </a:rPr>
              <a:t> – </a:t>
            </a:r>
            <a:r>
              <a:rPr lang="en-US" sz="3200" dirty="0" err="1">
                <a:solidFill>
                  <a:srgbClr val="7030A0"/>
                </a:solidFill>
              </a:rPr>
              <a:t>vượt</a:t>
            </a:r>
            <a:r>
              <a:rPr lang="en-US" sz="3200" dirty="0">
                <a:solidFill>
                  <a:srgbClr val="7030A0"/>
                </a:solidFill>
              </a:rPr>
              <a:t> 3000 USD, </a:t>
            </a:r>
            <a:r>
              <a:rPr lang="en-US" sz="3200" dirty="0" err="1">
                <a:solidFill>
                  <a:srgbClr val="7030A0"/>
                </a:solidFill>
              </a:rPr>
              <a:t>Thanh</a:t>
            </a:r>
            <a:r>
              <a:rPr lang="en-US" sz="3200" dirty="0">
                <a:solidFill>
                  <a:srgbClr val="7030A0"/>
                </a:solidFill>
              </a:rPr>
              <a:t> </a:t>
            </a:r>
            <a:r>
              <a:rPr lang="en-US" sz="3200" dirty="0" err="1">
                <a:solidFill>
                  <a:srgbClr val="7030A0"/>
                </a:solidFill>
              </a:rPr>
              <a:t>Hóa</a:t>
            </a:r>
            <a:r>
              <a:rPr lang="en-US" sz="3200" dirty="0">
                <a:solidFill>
                  <a:srgbClr val="7030A0"/>
                </a:solidFill>
              </a:rPr>
              <a:t> </a:t>
            </a:r>
            <a:r>
              <a:rPr lang="en-US" sz="3200" dirty="0" err="1">
                <a:solidFill>
                  <a:srgbClr val="7030A0"/>
                </a:solidFill>
              </a:rPr>
              <a:t>là</a:t>
            </a:r>
            <a:r>
              <a:rPr lang="en-US" sz="3200" dirty="0">
                <a:solidFill>
                  <a:srgbClr val="7030A0"/>
                </a:solidFill>
              </a:rPr>
              <a:t> 5.200 USD </a:t>
            </a:r>
            <a:r>
              <a:rPr lang="en-US" sz="3200" dirty="0" err="1">
                <a:solidFill>
                  <a:srgbClr val="7030A0"/>
                </a:solidFill>
              </a:rPr>
              <a:t>trở</a:t>
            </a:r>
            <a:r>
              <a:rPr lang="en-US" sz="3200" dirty="0">
                <a:solidFill>
                  <a:srgbClr val="7030A0"/>
                </a:solidFill>
              </a:rPr>
              <a:t> </a:t>
            </a:r>
            <a:r>
              <a:rPr lang="en-US" sz="3200" dirty="0" err="1">
                <a:solidFill>
                  <a:srgbClr val="7030A0"/>
                </a:solidFill>
              </a:rPr>
              <a:t>lên</a:t>
            </a:r>
            <a:r>
              <a:rPr lang="en-US" sz="3200" dirty="0">
                <a:solidFill>
                  <a:srgbClr val="7030A0"/>
                </a:solidFill>
              </a:rPr>
              <a:t>.</a:t>
            </a:r>
          </a:p>
          <a:p>
            <a:pPr algn="just">
              <a:lnSpc>
                <a:spcPct val="110000"/>
              </a:lnSpc>
              <a:buNone/>
            </a:pPr>
            <a:r>
              <a:rPr lang="en-US" sz="3200" dirty="0"/>
              <a:t>     </a:t>
            </a:r>
            <a:r>
              <a:rPr lang="en-US" sz="3200" dirty="0">
                <a:solidFill>
                  <a:srgbClr val="FF0000"/>
                </a:solidFill>
              </a:rPr>
              <a:t> </a:t>
            </a:r>
            <a:r>
              <a:rPr lang="en-US" sz="3200" dirty="0" err="1">
                <a:solidFill>
                  <a:srgbClr val="FF0000"/>
                </a:solidFill>
              </a:rPr>
              <a:t>Tất</a:t>
            </a:r>
            <a:r>
              <a:rPr lang="en-US" sz="3200" dirty="0">
                <a:solidFill>
                  <a:srgbClr val="FF0000"/>
                </a:solidFill>
              </a:rPr>
              <a:t> </a:t>
            </a:r>
            <a:r>
              <a:rPr lang="en-US" sz="3200" dirty="0" err="1">
                <a:solidFill>
                  <a:srgbClr val="FF0000"/>
                </a:solidFill>
              </a:rPr>
              <a:t>nhiên</a:t>
            </a:r>
            <a:r>
              <a:rPr lang="en-US" sz="3200" dirty="0">
                <a:solidFill>
                  <a:srgbClr val="FF0000"/>
                </a:solidFill>
              </a:rPr>
              <a:t>, </a:t>
            </a:r>
            <a:r>
              <a:rPr lang="en-US" sz="3200" dirty="0" err="1">
                <a:solidFill>
                  <a:srgbClr val="FF0000"/>
                </a:solidFill>
              </a:rPr>
              <a:t>sự</a:t>
            </a:r>
            <a:r>
              <a:rPr lang="en-US" sz="3200" dirty="0">
                <a:solidFill>
                  <a:srgbClr val="FF0000"/>
                </a:solidFill>
              </a:rPr>
              <a:t> </a:t>
            </a:r>
            <a:r>
              <a:rPr lang="en-US" sz="3200" dirty="0" err="1">
                <a:solidFill>
                  <a:srgbClr val="FF0000"/>
                </a:solidFill>
              </a:rPr>
              <a:t>phát</a:t>
            </a:r>
            <a:r>
              <a:rPr lang="en-US" sz="3200" dirty="0">
                <a:solidFill>
                  <a:srgbClr val="FF0000"/>
                </a:solidFill>
              </a:rPr>
              <a:t> </a:t>
            </a:r>
            <a:r>
              <a:rPr lang="en-US" sz="3200" dirty="0" err="1">
                <a:solidFill>
                  <a:srgbClr val="FF0000"/>
                </a:solidFill>
              </a:rPr>
              <a:t>triển</a:t>
            </a:r>
            <a:r>
              <a:rPr lang="en-US" sz="3200" dirty="0">
                <a:solidFill>
                  <a:srgbClr val="FF0000"/>
                </a:solidFill>
              </a:rPr>
              <a:t> </a:t>
            </a:r>
            <a:r>
              <a:rPr lang="en-US" sz="3200" dirty="0" err="1">
                <a:solidFill>
                  <a:srgbClr val="FF0000"/>
                </a:solidFill>
              </a:rPr>
              <a:t>nhanh</a:t>
            </a:r>
            <a:r>
              <a:rPr lang="en-US" sz="3200" dirty="0">
                <a:solidFill>
                  <a:srgbClr val="FF0000"/>
                </a:solidFill>
              </a:rPr>
              <a:t> </a:t>
            </a:r>
            <a:r>
              <a:rPr lang="en-US" sz="3200" dirty="0" err="1">
                <a:solidFill>
                  <a:srgbClr val="FF0000"/>
                </a:solidFill>
              </a:rPr>
              <a:t>phải</a:t>
            </a:r>
            <a:r>
              <a:rPr lang="en-US" sz="3200" dirty="0">
                <a:solidFill>
                  <a:srgbClr val="FF0000"/>
                </a:solidFill>
              </a:rPr>
              <a:t> </a:t>
            </a:r>
            <a:r>
              <a:rPr lang="en-US" sz="3200" dirty="0" err="1">
                <a:solidFill>
                  <a:srgbClr val="FF0000"/>
                </a:solidFill>
              </a:rPr>
              <a:t>bảo</a:t>
            </a:r>
            <a:r>
              <a:rPr lang="en-US" sz="3200" dirty="0">
                <a:solidFill>
                  <a:srgbClr val="FF0000"/>
                </a:solidFill>
              </a:rPr>
              <a:t> </a:t>
            </a:r>
            <a:r>
              <a:rPr lang="en-US" sz="3200" dirty="0" err="1">
                <a:solidFill>
                  <a:srgbClr val="FF0000"/>
                </a:solidFill>
              </a:rPr>
              <a:t>đảm</a:t>
            </a:r>
            <a:r>
              <a:rPr lang="en-US" sz="3200" dirty="0">
                <a:solidFill>
                  <a:srgbClr val="FF0000"/>
                </a:solidFill>
              </a:rPr>
              <a:t> </a:t>
            </a:r>
            <a:r>
              <a:rPr lang="en-US" sz="3200" dirty="0" err="1">
                <a:solidFill>
                  <a:srgbClr val="FF0000"/>
                </a:solidFill>
              </a:rPr>
              <a:t>không</a:t>
            </a:r>
            <a:r>
              <a:rPr lang="en-US" sz="3200" dirty="0">
                <a:solidFill>
                  <a:srgbClr val="FF0000"/>
                </a:solidFill>
              </a:rPr>
              <a:t> </a:t>
            </a:r>
            <a:r>
              <a:rPr lang="en-US" sz="3200" dirty="0" err="1">
                <a:solidFill>
                  <a:srgbClr val="FF0000"/>
                </a:solidFill>
              </a:rPr>
              <a:t>có</a:t>
            </a:r>
            <a:r>
              <a:rPr lang="en-US" sz="3200" dirty="0">
                <a:solidFill>
                  <a:srgbClr val="FF0000"/>
                </a:solidFill>
              </a:rPr>
              <a:t> </a:t>
            </a:r>
            <a:r>
              <a:rPr lang="en-US" sz="3200" dirty="0" err="1">
                <a:solidFill>
                  <a:srgbClr val="FF0000"/>
                </a:solidFill>
              </a:rPr>
              <a:t>những</a:t>
            </a:r>
            <a:r>
              <a:rPr lang="en-US" sz="3200" dirty="0">
                <a:solidFill>
                  <a:srgbClr val="FF0000"/>
                </a:solidFill>
              </a:rPr>
              <a:t> </a:t>
            </a:r>
            <a:r>
              <a:rPr lang="en-US" sz="3200" dirty="0" err="1">
                <a:solidFill>
                  <a:srgbClr val="FF0000"/>
                </a:solidFill>
              </a:rPr>
              <a:t>bất</a:t>
            </a:r>
            <a:r>
              <a:rPr lang="en-US" sz="3200" dirty="0">
                <a:solidFill>
                  <a:srgbClr val="FF0000"/>
                </a:solidFill>
              </a:rPr>
              <a:t> </a:t>
            </a:r>
            <a:r>
              <a:rPr lang="en-US" sz="3200" dirty="0" err="1">
                <a:solidFill>
                  <a:srgbClr val="FF0000"/>
                </a:solidFill>
              </a:rPr>
              <a:t>ổn</a:t>
            </a:r>
            <a:r>
              <a:rPr lang="en-US" sz="3200" dirty="0">
                <a:solidFill>
                  <a:srgbClr val="FF0000"/>
                </a:solidFill>
              </a:rPr>
              <a:t> </a:t>
            </a:r>
            <a:r>
              <a:rPr lang="en-US" sz="3200" dirty="0" err="1">
                <a:solidFill>
                  <a:srgbClr val="FF0000"/>
                </a:solidFill>
              </a:rPr>
              <a:t>về</a:t>
            </a:r>
            <a:r>
              <a:rPr lang="en-US" sz="3200" dirty="0">
                <a:solidFill>
                  <a:srgbClr val="FF0000"/>
                </a:solidFill>
              </a:rPr>
              <a:t> </a:t>
            </a:r>
            <a:r>
              <a:rPr lang="en-US" sz="3200" dirty="0" err="1">
                <a:solidFill>
                  <a:srgbClr val="FF0000"/>
                </a:solidFill>
              </a:rPr>
              <a:t>chính</a:t>
            </a:r>
            <a:r>
              <a:rPr lang="en-US" sz="3200" dirty="0">
                <a:solidFill>
                  <a:srgbClr val="FF0000"/>
                </a:solidFill>
              </a:rPr>
              <a:t> </a:t>
            </a:r>
            <a:r>
              <a:rPr lang="en-US" sz="3200" dirty="0" err="1">
                <a:solidFill>
                  <a:srgbClr val="FF0000"/>
                </a:solidFill>
              </a:rPr>
              <a:t>trị</a:t>
            </a:r>
            <a:r>
              <a:rPr lang="en-US" sz="3200" dirty="0">
                <a:solidFill>
                  <a:srgbClr val="FF0000"/>
                </a:solidFill>
              </a:rPr>
              <a:t> -</a:t>
            </a:r>
            <a:r>
              <a:rPr lang="en-US" sz="3200" dirty="0" err="1">
                <a:solidFill>
                  <a:srgbClr val="FF0000"/>
                </a:solidFill>
              </a:rPr>
              <a:t>xã</a:t>
            </a:r>
            <a:r>
              <a:rPr lang="en-US" sz="3200" dirty="0">
                <a:solidFill>
                  <a:srgbClr val="FF0000"/>
                </a:solidFill>
              </a:rPr>
              <a:t> </a:t>
            </a:r>
            <a:r>
              <a:rPr lang="en-US" sz="3200" dirty="0" err="1">
                <a:solidFill>
                  <a:srgbClr val="FF0000"/>
                </a:solidFill>
              </a:rPr>
              <a:t>hội</a:t>
            </a:r>
            <a:r>
              <a:rPr lang="en-US" sz="3200" dirty="0">
                <a:solidFill>
                  <a:srgbClr val="FF0000"/>
                </a:solidFill>
              </a:rPr>
              <a:t>,  </a:t>
            </a:r>
            <a:r>
              <a:rPr lang="en-US" sz="3200" dirty="0" err="1">
                <a:solidFill>
                  <a:srgbClr val="FF0000"/>
                </a:solidFill>
              </a:rPr>
              <a:t>môi</a:t>
            </a:r>
            <a:r>
              <a:rPr lang="en-US" sz="3200" dirty="0">
                <a:solidFill>
                  <a:srgbClr val="FF0000"/>
                </a:solidFill>
              </a:rPr>
              <a:t> </a:t>
            </a:r>
            <a:r>
              <a:rPr lang="en-US" sz="3200" dirty="0" err="1">
                <a:solidFill>
                  <a:srgbClr val="FF0000"/>
                </a:solidFill>
              </a:rPr>
              <a:t>trường</a:t>
            </a:r>
            <a:r>
              <a:rPr lang="en-US" sz="3200" dirty="0">
                <a:solidFill>
                  <a:srgbClr val="FF0000"/>
                </a:solidFill>
              </a:rPr>
              <a:t>, v.v.. </a:t>
            </a:r>
            <a:r>
              <a:rPr lang="en-US" sz="3200" dirty="0" err="1">
                <a:solidFill>
                  <a:srgbClr val="FF0000"/>
                </a:solidFill>
              </a:rPr>
              <a:t>Bởi</a:t>
            </a:r>
            <a:r>
              <a:rPr lang="en-US" sz="3200" dirty="0">
                <a:solidFill>
                  <a:srgbClr val="FF0000"/>
                </a:solidFill>
              </a:rPr>
              <a:t> </a:t>
            </a:r>
            <a:r>
              <a:rPr lang="en-US" sz="3200" dirty="0" err="1">
                <a:solidFill>
                  <a:srgbClr val="FF0000"/>
                </a:solidFill>
              </a:rPr>
              <a:t>lẽ</a:t>
            </a:r>
            <a:r>
              <a:rPr lang="en-US" sz="3200" dirty="0">
                <a:solidFill>
                  <a:srgbClr val="FF0000"/>
                </a:solidFill>
              </a:rPr>
              <a:t>, </a:t>
            </a:r>
            <a:r>
              <a:rPr lang="en-US" sz="3200" dirty="0" err="1">
                <a:solidFill>
                  <a:srgbClr val="FF0000"/>
                </a:solidFill>
              </a:rPr>
              <a:t>với</a:t>
            </a:r>
            <a:r>
              <a:rPr lang="en-US" sz="3200" dirty="0">
                <a:solidFill>
                  <a:srgbClr val="FF0000"/>
                </a:solidFill>
              </a:rPr>
              <a:t> </a:t>
            </a:r>
            <a:r>
              <a:rPr lang="en-US" sz="3200" dirty="0" err="1">
                <a:solidFill>
                  <a:srgbClr val="FF0000"/>
                </a:solidFill>
              </a:rPr>
              <a:t>những</a:t>
            </a:r>
            <a:r>
              <a:rPr lang="en-US" sz="3200" dirty="0">
                <a:solidFill>
                  <a:srgbClr val="FF0000"/>
                </a:solidFill>
              </a:rPr>
              <a:t> </a:t>
            </a:r>
            <a:r>
              <a:rPr lang="en-US" sz="3200" dirty="0" err="1">
                <a:solidFill>
                  <a:srgbClr val="FF0000"/>
                </a:solidFill>
              </a:rPr>
              <a:t>bất</a:t>
            </a:r>
            <a:r>
              <a:rPr lang="en-US" sz="3200" dirty="0">
                <a:solidFill>
                  <a:srgbClr val="FF0000"/>
                </a:solidFill>
              </a:rPr>
              <a:t> </a:t>
            </a:r>
            <a:r>
              <a:rPr lang="en-US" sz="3200" dirty="0" err="1">
                <a:solidFill>
                  <a:srgbClr val="FF0000"/>
                </a:solidFill>
              </a:rPr>
              <a:t>ổn</a:t>
            </a:r>
            <a:r>
              <a:rPr lang="en-US" sz="3200" dirty="0">
                <a:solidFill>
                  <a:srgbClr val="FF0000"/>
                </a:solidFill>
              </a:rPr>
              <a:t> </a:t>
            </a:r>
            <a:r>
              <a:rPr lang="en-US" sz="3200" dirty="0" err="1">
                <a:solidFill>
                  <a:srgbClr val="FF0000"/>
                </a:solidFill>
              </a:rPr>
              <a:t>ấy</a:t>
            </a:r>
            <a:r>
              <a:rPr lang="en-US" sz="3200" dirty="0">
                <a:solidFill>
                  <a:srgbClr val="FF0000"/>
                </a:solidFill>
              </a:rPr>
              <a:t> </a:t>
            </a:r>
            <a:r>
              <a:rPr lang="en-US" sz="3200" dirty="0" err="1">
                <a:solidFill>
                  <a:srgbClr val="FF0000"/>
                </a:solidFill>
              </a:rPr>
              <a:t>thì</a:t>
            </a:r>
            <a:r>
              <a:rPr lang="en-US" sz="3200" dirty="0">
                <a:solidFill>
                  <a:srgbClr val="FF0000"/>
                </a:solidFill>
              </a:rPr>
              <a:t> </a:t>
            </a:r>
            <a:r>
              <a:rPr lang="en-US" sz="3200" dirty="0" err="1">
                <a:solidFill>
                  <a:srgbClr val="FF0000"/>
                </a:solidFill>
              </a:rPr>
              <a:t>kinh</a:t>
            </a:r>
            <a:r>
              <a:rPr lang="en-US" sz="3200" dirty="0">
                <a:solidFill>
                  <a:srgbClr val="FF0000"/>
                </a:solidFill>
              </a:rPr>
              <a:t> </a:t>
            </a:r>
            <a:r>
              <a:rPr lang="en-US" sz="3200" dirty="0" err="1">
                <a:solidFill>
                  <a:srgbClr val="FF0000"/>
                </a:solidFill>
              </a:rPr>
              <a:t>tế</a:t>
            </a:r>
            <a:r>
              <a:rPr lang="en-US" sz="3200" dirty="0">
                <a:solidFill>
                  <a:srgbClr val="FF0000"/>
                </a:solidFill>
              </a:rPr>
              <a:t> </a:t>
            </a:r>
            <a:r>
              <a:rPr lang="en-US" sz="3200" dirty="0" err="1">
                <a:solidFill>
                  <a:srgbClr val="FF0000"/>
                </a:solidFill>
              </a:rPr>
              <a:t>cũng</a:t>
            </a:r>
            <a:r>
              <a:rPr lang="en-US" sz="3200" dirty="0">
                <a:solidFill>
                  <a:srgbClr val="FF0000"/>
                </a:solidFill>
              </a:rPr>
              <a:t> </a:t>
            </a:r>
            <a:r>
              <a:rPr lang="en-US" sz="3200" dirty="0" err="1">
                <a:solidFill>
                  <a:srgbClr val="FF0000"/>
                </a:solidFill>
              </a:rPr>
              <a:t>không</a:t>
            </a:r>
            <a:r>
              <a:rPr lang="en-US" sz="3200" dirty="0">
                <a:solidFill>
                  <a:srgbClr val="FF0000"/>
                </a:solidFill>
              </a:rPr>
              <a:t> </a:t>
            </a:r>
            <a:r>
              <a:rPr lang="en-US" sz="3200" dirty="0" err="1">
                <a:solidFill>
                  <a:srgbClr val="FF0000"/>
                </a:solidFill>
              </a:rPr>
              <a:t>thể</a:t>
            </a:r>
            <a:r>
              <a:rPr lang="en-US" sz="3200" dirty="0">
                <a:solidFill>
                  <a:srgbClr val="FF0000"/>
                </a:solidFill>
              </a:rPr>
              <a:t> </a:t>
            </a:r>
            <a:r>
              <a:rPr lang="en-US" sz="3200" dirty="0" err="1">
                <a:solidFill>
                  <a:srgbClr val="FF0000"/>
                </a:solidFill>
              </a:rPr>
              <a:t>phát</a:t>
            </a:r>
            <a:r>
              <a:rPr lang="en-US" sz="3200" dirty="0">
                <a:solidFill>
                  <a:srgbClr val="FF0000"/>
                </a:solidFill>
              </a:rPr>
              <a:t> </a:t>
            </a:r>
            <a:r>
              <a:rPr lang="en-US" sz="3200" dirty="0" err="1">
                <a:solidFill>
                  <a:srgbClr val="FF0000"/>
                </a:solidFill>
              </a:rPr>
              <a:t>triển</a:t>
            </a:r>
            <a:r>
              <a:rPr lang="en-US" sz="3200" dirty="0">
                <a:solidFill>
                  <a:srgbClr val="FF0000"/>
                </a:solidFill>
              </a:rPr>
              <a:t>. </a:t>
            </a:r>
          </a:p>
          <a:p>
            <a:pPr algn="just">
              <a:lnSpc>
                <a:spcPct val="110000"/>
              </a:lnSpc>
              <a:buNone/>
            </a:pPr>
            <a:r>
              <a:rPr lang="en-US" sz="3200" dirty="0">
                <a:solidFill>
                  <a:srgbClr val="FF0000"/>
                </a:solidFill>
              </a:rPr>
              <a:t>   </a:t>
            </a:r>
            <a:r>
              <a:rPr lang="en-US" sz="3200" dirty="0">
                <a:solidFill>
                  <a:srgbClr val="7030A0"/>
                </a:solidFill>
              </a:rPr>
              <a:t> (</a:t>
            </a:r>
            <a:r>
              <a:rPr lang="en-US" sz="3200" dirty="0" err="1">
                <a:solidFill>
                  <a:srgbClr val="7030A0"/>
                </a:solidFill>
              </a:rPr>
              <a:t>giải</a:t>
            </a:r>
            <a:r>
              <a:rPr lang="en-US" sz="3200" dirty="0">
                <a:solidFill>
                  <a:srgbClr val="7030A0"/>
                </a:solidFill>
              </a:rPr>
              <a:t> </a:t>
            </a:r>
            <a:r>
              <a:rPr lang="en-US" sz="3200" dirty="0" err="1">
                <a:solidFill>
                  <a:srgbClr val="7030A0"/>
                </a:solidFill>
              </a:rPr>
              <a:t>quyết</a:t>
            </a:r>
            <a:r>
              <a:rPr lang="en-US" sz="3200" dirty="0">
                <a:solidFill>
                  <a:srgbClr val="7030A0"/>
                </a:solidFill>
              </a:rPr>
              <a:t> </a:t>
            </a:r>
            <a:r>
              <a:rPr lang="en-US" sz="3200" dirty="0" err="1">
                <a:solidFill>
                  <a:srgbClr val="7030A0"/>
                </a:solidFill>
              </a:rPr>
              <a:t>quan</a:t>
            </a:r>
            <a:r>
              <a:rPr lang="en-US" sz="3200" dirty="0">
                <a:solidFill>
                  <a:srgbClr val="7030A0"/>
                </a:solidFill>
              </a:rPr>
              <a:t> </a:t>
            </a:r>
            <a:r>
              <a:rPr lang="en-US" sz="3200" dirty="0" err="1">
                <a:solidFill>
                  <a:srgbClr val="7030A0"/>
                </a:solidFill>
              </a:rPr>
              <a:t>hệ</a:t>
            </a:r>
            <a:r>
              <a:rPr lang="en-US" sz="3200" dirty="0">
                <a:solidFill>
                  <a:srgbClr val="7030A0"/>
                </a:solidFill>
              </a:rPr>
              <a:t> </a:t>
            </a:r>
            <a:r>
              <a:rPr lang="en-US" sz="3200" dirty="0" err="1">
                <a:solidFill>
                  <a:srgbClr val="7030A0"/>
                </a:solidFill>
              </a:rPr>
              <a:t>thứ</a:t>
            </a:r>
            <a:r>
              <a:rPr lang="en-US" sz="3200" dirty="0">
                <a:solidFill>
                  <a:srgbClr val="7030A0"/>
                </a:solidFill>
              </a:rPr>
              <a:t> </a:t>
            </a:r>
            <a:r>
              <a:rPr lang="en-US" sz="3200" dirty="0" err="1">
                <a:solidFill>
                  <a:srgbClr val="7030A0"/>
                </a:solidFill>
              </a:rPr>
              <a:t>nhất</a:t>
            </a:r>
            <a:r>
              <a:rPr lang="en-US" sz="3200" dirty="0">
                <a:solidFill>
                  <a:srgbClr val="7030A0"/>
                </a:solidFill>
              </a:rPr>
              <a:t> </a:t>
            </a:r>
            <a:r>
              <a:rPr lang="en-US" sz="3200" dirty="0" err="1">
                <a:solidFill>
                  <a:srgbClr val="7030A0"/>
                </a:solidFill>
              </a:rPr>
              <a:t>giữa</a:t>
            </a:r>
            <a:r>
              <a:rPr lang="en-US" sz="3200" dirty="0">
                <a:solidFill>
                  <a:srgbClr val="7030A0"/>
                </a:solidFill>
              </a:rPr>
              <a:t> </a:t>
            </a:r>
            <a:r>
              <a:rPr lang="en-US" sz="3200" dirty="0" err="1">
                <a:solidFill>
                  <a:srgbClr val="7030A0"/>
                </a:solidFill>
              </a:rPr>
              <a:t>ổn</a:t>
            </a:r>
            <a:r>
              <a:rPr lang="en-US" sz="3200" dirty="0">
                <a:solidFill>
                  <a:srgbClr val="7030A0"/>
                </a:solidFill>
              </a:rPr>
              <a:t> </a:t>
            </a:r>
            <a:r>
              <a:rPr lang="en-US" sz="3200" dirty="0" err="1">
                <a:solidFill>
                  <a:srgbClr val="7030A0"/>
                </a:solidFill>
              </a:rPr>
              <a:t>định</a:t>
            </a:r>
            <a:r>
              <a:rPr lang="en-US" sz="3200" dirty="0">
                <a:solidFill>
                  <a:srgbClr val="7030A0"/>
                </a:solidFill>
              </a:rPr>
              <a:t>, </a:t>
            </a:r>
            <a:r>
              <a:rPr lang="en-US" sz="3200" dirty="0" err="1">
                <a:solidFill>
                  <a:srgbClr val="7030A0"/>
                </a:solidFill>
              </a:rPr>
              <a:t>đổi</a:t>
            </a:r>
            <a:r>
              <a:rPr lang="en-US" sz="3200" dirty="0">
                <a:solidFill>
                  <a:srgbClr val="7030A0"/>
                </a:solidFill>
              </a:rPr>
              <a:t> </a:t>
            </a:r>
            <a:r>
              <a:rPr lang="en-US" sz="3200" dirty="0" err="1">
                <a:solidFill>
                  <a:srgbClr val="7030A0"/>
                </a:solidFill>
              </a:rPr>
              <a:t>mới</a:t>
            </a:r>
            <a:r>
              <a:rPr lang="en-US" sz="3200" dirty="0">
                <a:solidFill>
                  <a:srgbClr val="7030A0"/>
                </a:solidFill>
              </a:rPr>
              <a:t> </a:t>
            </a:r>
            <a:r>
              <a:rPr lang="en-US" sz="3200" dirty="0" err="1">
                <a:solidFill>
                  <a:srgbClr val="7030A0"/>
                </a:solidFill>
              </a:rPr>
              <a:t>và</a:t>
            </a:r>
            <a:r>
              <a:rPr lang="en-US" sz="3200" dirty="0">
                <a:solidFill>
                  <a:srgbClr val="7030A0"/>
                </a:solidFill>
              </a:rPr>
              <a:t> </a:t>
            </a:r>
            <a:r>
              <a:rPr lang="en-US" sz="3200" dirty="0" err="1">
                <a:solidFill>
                  <a:srgbClr val="7030A0"/>
                </a:solidFill>
              </a:rPr>
              <a:t>phát</a:t>
            </a:r>
            <a:r>
              <a:rPr lang="en-US" sz="3200" dirty="0">
                <a:solidFill>
                  <a:srgbClr val="7030A0"/>
                </a:solidFill>
              </a:rPr>
              <a:t> </a:t>
            </a:r>
            <a:r>
              <a:rPr lang="en-US" sz="3200" dirty="0" err="1">
                <a:solidFill>
                  <a:srgbClr val="7030A0"/>
                </a:solidFill>
              </a:rPr>
              <a:t>triển</a:t>
            </a:r>
            <a:r>
              <a:rPr lang="en-US" sz="3200" dirty="0">
                <a:solidFill>
                  <a:srgbClr val="7030A0"/>
                </a:solidFill>
              </a:rPr>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79120"/>
            <a:ext cx="10515600" cy="5597843"/>
          </a:xfrm>
        </p:spPr>
        <p:txBody>
          <a:bodyPr>
            <a:normAutofit fontScale="85000" lnSpcReduction="20000"/>
          </a:bodyPr>
          <a:lstStyle/>
          <a:p>
            <a:pPr algn="just">
              <a:buNone/>
            </a:pPr>
            <a:r>
              <a:rPr lang="en-US" dirty="0"/>
              <a:t>        </a:t>
            </a:r>
          </a:p>
          <a:p>
            <a:pPr algn="just">
              <a:lnSpc>
                <a:spcPct val="120000"/>
              </a:lnSpc>
              <a:buNone/>
            </a:pPr>
            <a:r>
              <a:rPr lang="en-US" dirty="0"/>
              <a:t>        </a:t>
            </a:r>
            <a:r>
              <a:rPr lang="en-US" sz="3200" dirty="0" err="1"/>
              <a:t>Đồng</a:t>
            </a:r>
            <a:r>
              <a:rPr lang="en-US" sz="3200" dirty="0"/>
              <a:t> </a:t>
            </a:r>
            <a:r>
              <a:rPr lang="en-US" sz="3200" dirty="0" err="1"/>
              <a:t>thời</a:t>
            </a:r>
            <a:r>
              <a:rPr lang="en-US" sz="3200" dirty="0"/>
              <a:t> </a:t>
            </a:r>
            <a:r>
              <a:rPr lang="en-US" sz="3200" dirty="0" err="1"/>
              <a:t>phải</a:t>
            </a:r>
            <a:r>
              <a:rPr lang="en-US" sz="3200" dirty="0"/>
              <a:t> </a:t>
            </a:r>
            <a:r>
              <a:rPr lang="en-US" sz="3200" dirty="0" err="1">
                <a:solidFill>
                  <a:srgbClr val="FF0000"/>
                </a:solidFill>
              </a:rPr>
              <a:t>đổi</a:t>
            </a:r>
            <a:r>
              <a:rPr lang="en-US" sz="3200" dirty="0">
                <a:solidFill>
                  <a:srgbClr val="FF0000"/>
                </a:solidFill>
              </a:rPr>
              <a:t> </a:t>
            </a:r>
            <a:r>
              <a:rPr lang="en-US" sz="3200" dirty="0" err="1">
                <a:solidFill>
                  <a:srgbClr val="FF0000"/>
                </a:solidFill>
              </a:rPr>
              <a:t>mới</a:t>
            </a:r>
            <a:r>
              <a:rPr lang="en-US" sz="3200" dirty="0">
                <a:solidFill>
                  <a:srgbClr val="FF0000"/>
                </a:solidFill>
              </a:rPr>
              <a:t> </a:t>
            </a:r>
            <a:r>
              <a:rPr lang="en-US" sz="3200" dirty="0" err="1">
                <a:solidFill>
                  <a:srgbClr val="FF0000"/>
                </a:solidFill>
              </a:rPr>
              <a:t>căn</a:t>
            </a:r>
            <a:r>
              <a:rPr lang="en-US" sz="3200" dirty="0">
                <a:solidFill>
                  <a:srgbClr val="FF0000"/>
                </a:solidFill>
              </a:rPr>
              <a:t> </a:t>
            </a:r>
            <a:r>
              <a:rPr lang="en-US" sz="3200" dirty="0" err="1">
                <a:solidFill>
                  <a:srgbClr val="FF0000"/>
                </a:solidFill>
              </a:rPr>
              <a:t>bản</a:t>
            </a:r>
            <a:r>
              <a:rPr lang="en-US" sz="3200" dirty="0">
                <a:solidFill>
                  <a:srgbClr val="FF0000"/>
                </a:solidFill>
              </a:rPr>
              <a:t> </a:t>
            </a:r>
            <a:r>
              <a:rPr lang="en-US" sz="3200" dirty="0" err="1">
                <a:solidFill>
                  <a:srgbClr val="FF0000"/>
                </a:solidFill>
              </a:rPr>
              <a:t>giáo</a:t>
            </a:r>
            <a:r>
              <a:rPr lang="en-US" sz="3200" dirty="0">
                <a:solidFill>
                  <a:srgbClr val="FF0000"/>
                </a:solidFill>
              </a:rPr>
              <a:t> </a:t>
            </a:r>
            <a:r>
              <a:rPr lang="en-US" sz="3200" dirty="0" err="1">
                <a:solidFill>
                  <a:srgbClr val="FF0000"/>
                </a:solidFill>
              </a:rPr>
              <a:t>dục</a:t>
            </a:r>
            <a:r>
              <a:rPr lang="en-US" sz="3200" dirty="0">
                <a:solidFill>
                  <a:srgbClr val="FF0000"/>
                </a:solidFill>
              </a:rPr>
              <a:t>, </a:t>
            </a:r>
            <a:r>
              <a:rPr lang="en-US" sz="3200" dirty="0" err="1">
                <a:solidFill>
                  <a:srgbClr val="FF0000"/>
                </a:solidFill>
              </a:rPr>
              <a:t>đào</a:t>
            </a:r>
            <a:r>
              <a:rPr lang="en-US" sz="3200" dirty="0">
                <a:solidFill>
                  <a:srgbClr val="FF0000"/>
                </a:solidFill>
              </a:rPr>
              <a:t> </a:t>
            </a:r>
            <a:r>
              <a:rPr lang="en-US" sz="3200" dirty="0" err="1">
                <a:solidFill>
                  <a:srgbClr val="FF0000"/>
                </a:solidFill>
              </a:rPr>
              <a:t>tạo</a:t>
            </a:r>
            <a:r>
              <a:rPr lang="en-US" sz="3200" dirty="0">
                <a:solidFill>
                  <a:srgbClr val="FF0000"/>
                </a:solidFill>
              </a:rPr>
              <a:t>, </a:t>
            </a:r>
            <a:r>
              <a:rPr lang="en-US" sz="3200" dirty="0" err="1">
                <a:solidFill>
                  <a:srgbClr val="FF0000"/>
                </a:solidFill>
              </a:rPr>
              <a:t>cũng</a:t>
            </a:r>
            <a:r>
              <a:rPr lang="en-US" sz="3200" dirty="0">
                <a:solidFill>
                  <a:srgbClr val="FF0000"/>
                </a:solidFill>
              </a:rPr>
              <a:t> </a:t>
            </a:r>
            <a:r>
              <a:rPr lang="en-US" sz="3200" dirty="0" err="1">
                <a:solidFill>
                  <a:srgbClr val="FF0000"/>
                </a:solidFill>
              </a:rPr>
              <a:t>như</a:t>
            </a:r>
            <a:r>
              <a:rPr lang="en-US" sz="3200" dirty="0">
                <a:solidFill>
                  <a:srgbClr val="FF0000"/>
                </a:solidFill>
              </a:rPr>
              <a:t> </a:t>
            </a:r>
            <a:r>
              <a:rPr lang="en-US" sz="3200" dirty="0" err="1">
                <a:solidFill>
                  <a:srgbClr val="FF0000"/>
                </a:solidFill>
              </a:rPr>
              <a:t>phát</a:t>
            </a:r>
            <a:r>
              <a:rPr lang="en-US" sz="3200" dirty="0">
                <a:solidFill>
                  <a:srgbClr val="FF0000"/>
                </a:solidFill>
              </a:rPr>
              <a:t> </a:t>
            </a:r>
            <a:r>
              <a:rPr lang="en-US" sz="3200" dirty="0" err="1">
                <a:solidFill>
                  <a:srgbClr val="FF0000"/>
                </a:solidFill>
              </a:rPr>
              <a:t>triển</a:t>
            </a:r>
            <a:r>
              <a:rPr lang="en-US" sz="3200" dirty="0">
                <a:solidFill>
                  <a:srgbClr val="FF0000"/>
                </a:solidFill>
              </a:rPr>
              <a:t> </a:t>
            </a:r>
            <a:r>
              <a:rPr lang="en-US" sz="3200" dirty="0" err="1">
                <a:solidFill>
                  <a:srgbClr val="FF0000"/>
                </a:solidFill>
              </a:rPr>
              <a:t>khoa</a:t>
            </a:r>
            <a:r>
              <a:rPr lang="en-US" sz="3200" dirty="0">
                <a:solidFill>
                  <a:srgbClr val="FF0000"/>
                </a:solidFill>
              </a:rPr>
              <a:t> </a:t>
            </a:r>
            <a:r>
              <a:rPr lang="en-US" sz="3200" dirty="0" err="1">
                <a:solidFill>
                  <a:srgbClr val="FF0000"/>
                </a:solidFill>
              </a:rPr>
              <a:t>học</a:t>
            </a:r>
            <a:r>
              <a:rPr lang="en-US" sz="3200" dirty="0">
                <a:solidFill>
                  <a:srgbClr val="FF0000"/>
                </a:solidFill>
              </a:rPr>
              <a:t>, </a:t>
            </a:r>
            <a:r>
              <a:rPr lang="en-US" sz="3200" dirty="0" err="1">
                <a:solidFill>
                  <a:srgbClr val="FF0000"/>
                </a:solidFill>
              </a:rPr>
              <a:t>công</a:t>
            </a:r>
            <a:r>
              <a:rPr lang="en-US" sz="3200" dirty="0">
                <a:solidFill>
                  <a:srgbClr val="FF0000"/>
                </a:solidFill>
              </a:rPr>
              <a:t> </a:t>
            </a:r>
            <a:r>
              <a:rPr lang="en-US" sz="3200" dirty="0" err="1">
                <a:solidFill>
                  <a:srgbClr val="FF0000"/>
                </a:solidFill>
              </a:rPr>
              <a:t>nghệ</a:t>
            </a:r>
            <a:r>
              <a:rPr lang="en-US" sz="3200" dirty="0">
                <a:solidFill>
                  <a:srgbClr val="FF0000"/>
                </a:solidFill>
              </a:rPr>
              <a:t>.</a:t>
            </a:r>
            <a:r>
              <a:rPr lang="en-US" sz="3200" dirty="0"/>
              <a:t> </a:t>
            </a:r>
            <a:r>
              <a:rPr lang="en-US" sz="3200" dirty="0" err="1"/>
              <a:t>Giáo</a:t>
            </a:r>
            <a:r>
              <a:rPr lang="en-US" sz="3200" dirty="0"/>
              <a:t> </a:t>
            </a:r>
            <a:r>
              <a:rPr lang="en-US" sz="3200" dirty="0" err="1"/>
              <a:t>dục</a:t>
            </a:r>
            <a:r>
              <a:rPr lang="en-US" sz="3200" dirty="0"/>
              <a:t>, </a:t>
            </a:r>
            <a:r>
              <a:rPr lang="en-US" sz="3200" dirty="0" err="1"/>
              <a:t>đào</a:t>
            </a:r>
            <a:r>
              <a:rPr lang="en-US" sz="3200" dirty="0"/>
              <a:t> </a:t>
            </a:r>
            <a:r>
              <a:rPr lang="en-US" sz="3200" dirty="0" err="1"/>
              <a:t>tạo</a:t>
            </a:r>
            <a:r>
              <a:rPr lang="en-US" sz="3200" dirty="0"/>
              <a:t> </a:t>
            </a:r>
            <a:r>
              <a:rPr lang="en-US" sz="3200" dirty="0" err="1"/>
              <a:t>ngoài</a:t>
            </a:r>
            <a:r>
              <a:rPr lang="en-US" sz="3200" dirty="0"/>
              <a:t> </a:t>
            </a:r>
            <a:r>
              <a:rPr lang="en-US" sz="3200" dirty="0" err="1"/>
              <a:t>việc</a:t>
            </a:r>
            <a:r>
              <a:rPr lang="en-US" sz="3200" dirty="0"/>
              <a:t> </a:t>
            </a:r>
            <a:r>
              <a:rPr lang="en-US" sz="3200" dirty="0" err="1"/>
              <a:t>giáo</a:t>
            </a:r>
            <a:r>
              <a:rPr lang="en-US" sz="3200" dirty="0"/>
              <a:t> </a:t>
            </a:r>
            <a:r>
              <a:rPr lang="en-US" sz="3200" dirty="0" err="1"/>
              <a:t>dục</a:t>
            </a:r>
            <a:r>
              <a:rPr lang="en-US" sz="3200" dirty="0"/>
              <a:t>, </a:t>
            </a:r>
            <a:r>
              <a:rPr lang="en-US" sz="3200" dirty="0" err="1"/>
              <a:t>đào</a:t>
            </a:r>
            <a:r>
              <a:rPr lang="en-US" sz="3200" dirty="0"/>
              <a:t> </a:t>
            </a:r>
            <a:r>
              <a:rPr lang="en-US" sz="3200" dirty="0" err="1"/>
              <a:t>tạo</a:t>
            </a:r>
            <a:r>
              <a:rPr lang="en-US" sz="3200" dirty="0"/>
              <a:t> con </a:t>
            </a:r>
            <a:r>
              <a:rPr lang="en-US" sz="3200" dirty="0" err="1"/>
              <a:t>người</a:t>
            </a:r>
            <a:r>
              <a:rPr lang="en-US" sz="3200" dirty="0"/>
              <a:t> </a:t>
            </a:r>
            <a:r>
              <a:rPr lang="en-US" sz="3200" dirty="0" err="1"/>
              <a:t>phát</a:t>
            </a:r>
            <a:r>
              <a:rPr lang="en-US" sz="3200" dirty="0"/>
              <a:t> </a:t>
            </a:r>
            <a:r>
              <a:rPr lang="en-US" sz="3200" dirty="0" err="1"/>
              <a:t>triển</a:t>
            </a:r>
            <a:r>
              <a:rPr lang="en-US" sz="3200" dirty="0"/>
              <a:t> </a:t>
            </a:r>
            <a:r>
              <a:rPr lang="en-US" sz="3200" dirty="0" err="1"/>
              <a:t>toàn</a:t>
            </a:r>
            <a:r>
              <a:rPr lang="en-US" sz="3200" dirty="0"/>
              <a:t> </a:t>
            </a:r>
            <a:r>
              <a:rPr lang="en-US" sz="3200" dirty="0" err="1"/>
              <a:t>diện</a:t>
            </a:r>
            <a:r>
              <a:rPr lang="en-US" sz="3200" dirty="0"/>
              <a:t> </a:t>
            </a:r>
            <a:r>
              <a:rPr lang="en-US" sz="3200" dirty="0" err="1"/>
              <a:t>thì</a:t>
            </a:r>
            <a:r>
              <a:rPr lang="en-US" sz="3200" dirty="0"/>
              <a:t> </a:t>
            </a:r>
            <a:r>
              <a:rPr lang="en-US" sz="3200" dirty="0" err="1"/>
              <a:t>phải</a:t>
            </a:r>
            <a:r>
              <a:rPr lang="en-US" sz="3200" dirty="0"/>
              <a:t> </a:t>
            </a:r>
            <a:r>
              <a:rPr lang="en-US" sz="3200" dirty="0" err="1"/>
              <a:t>hướng</a:t>
            </a:r>
            <a:r>
              <a:rPr lang="en-US" sz="3200" dirty="0"/>
              <a:t> </a:t>
            </a:r>
            <a:r>
              <a:rPr lang="en-US" sz="3200" dirty="0" err="1"/>
              <a:t>đến</a:t>
            </a:r>
            <a:r>
              <a:rPr lang="en-US" sz="3200" dirty="0"/>
              <a:t> </a:t>
            </a:r>
            <a:r>
              <a:rPr lang="en-US" sz="3200" dirty="0" err="1">
                <a:solidFill>
                  <a:srgbClr val="FF0000"/>
                </a:solidFill>
              </a:rPr>
              <a:t>chú</a:t>
            </a:r>
            <a:r>
              <a:rPr lang="en-US" sz="3200" dirty="0">
                <a:solidFill>
                  <a:srgbClr val="FF0000"/>
                </a:solidFill>
              </a:rPr>
              <a:t> </a:t>
            </a:r>
            <a:r>
              <a:rPr lang="en-US" sz="3200" dirty="0" err="1">
                <a:solidFill>
                  <a:srgbClr val="FF0000"/>
                </a:solidFill>
              </a:rPr>
              <a:t>trọng</a:t>
            </a:r>
            <a:r>
              <a:rPr lang="en-US" sz="3200" dirty="0">
                <a:solidFill>
                  <a:srgbClr val="FF0000"/>
                </a:solidFill>
              </a:rPr>
              <a:t> </a:t>
            </a:r>
            <a:r>
              <a:rPr lang="en-US" sz="3200" dirty="0" err="1">
                <a:solidFill>
                  <a:srgbClr val="FF0000"/>
                </a:solidFill>
              </a:rPr>
              <a:t>giáo</a:t>
            </a:r>
            <a:r>
              <a:rPr lang="en-US" sz="3200" dirty="0">
                <a:solidFill>
                  <a:srgbClr val="FF0000"/>
                </a:solidFill>
              </a:rPr>
              <a:t> </a:t>
            </a:r>
            <a:r>
              <a:rPr lang="en-US" sz="3200" dirty="0" err="1">
                <a:solidFill>
                  <a:srgbClr val="FF0000"/>
                </a:solidFill>
              </a:rPr>
              <a:t>dục</a:t>
            </a:r>
            <a:r>
              <a:rPr lang="en-US" sz="3200" dirty="0">
                <a:solidFill>
                  <a:srgbClr val="FF0000"/>
                </a:solidFill>
              </a:rPr>
              <a:t>, </a:t>
            </a:r>
            <a:r>
              <a:rPr lang="en-US" sz="3200" dirty="0" err="1">
                <a:solidFill>
                  <a:srgbClr val="FF0000"/>
                </a:solidFill>
              </a:rPr>
              <a:t>đào</a:t>
            </a:r>
            <a:r>
              <a:rPr lang="en-US" sz="3200" dirty="0">
                <a:solidFill>
                  <a:srgbClr val="FF0000"/>
                </a:solidFill>
              </a:rPr>
              <a:t> </a:t>
            </a:r>
            <a:r>
              <a:rPr lang="en-US" sz="3200" dirty="0" err="1">
                <a:solidFill>
                  <a:srgbClr val="FF0000"/>
                </a:solidFill>
              </a:rPr>
              <a:t>tạo</a:t>
            </a:r>
            <a:r>
              <a:rPr lang="en-US" sz="3200" dirty="0">
                <a:solidFill>
                  <a:srgbClr val="FF0000"/>
                </a:solidFill>
              </a:rPr>
              <a:t> </a:t>
            </a:r>
            <a:r>
              <a:rPr lang="en-US" sz="3200" dirty="0" err="1">
                <a:solidFill>
                  <a:srgbClr val="FF0000"/>
                </a:solidFill>
              </a:rPr>
              <a:t>kỹ</a:t>
            </a:r>
            <a:r>
              <a:rPr lang="en-US" sz="3200" dirty="0">
                <a:solidFill>
                  <a:srgbClr val="FF0000"/>
                </a:solidFill>
              </a:rPr>
              <a:t> </a:t>
            </a:r>
            <a:r>
              <a:rPr lang="en-US" sz="3200" dirty="0" err="1">
                <a:solidFill>
                  <a:srgbClr val="FF0000"/>
                </a:solidFill>
              </a:rPr>
              <a:t>năng</a:t>
            </a:r>
            <a:r>
              <a:rPr lang="en-US" sz="3200" dirty="0">
                <a:solidFill>
                  <a:srgbClr val="FF0000"/>
                </a:solidFill>
              </a:rPr>
              <a:t> </a:t>
            </a:r>
            <a:r>
              <a:rPr lang="en-US" sz="3200" dirty="0" err="1">
                <a:solidFill>
                  <a:srgbClr val="FF0000"/>
                </a:solidFill>
              </a:rPr>
              <a:t>đổi</a:t>
            </a:r>
            <a:r>
              <a:rPr lang="en-US" sz="3200" dirty="0">
                <a:solidFill>
                  <a:srgbClr val="FF0000"/>
                </a:solidFill>
              </a:rPr>
              <a:t> </a:t>
            </a:r>
            <a:r>
              <a:rPr lang="en-US" sz="3200" dirty="0" err="1">
                <a:solidFill>
                  <a:srgbClr val="FF0000"/>
                </a:solidFill>
              </a:rPr>
              <a:t>mới</a:t>
            </a:r>
            <a:r>
              <a:rPr lang="en-US" sz="3200" dirty="0">
                <a:solidFill>
                  <a:srgbClr val="FF0000"/>
                </a:solidFill>
              </a:rPr>
              <a:t> </a:t>
            </a:r>
            <a:r>
              <a:rPr lang="en-US" sz="3200" dirty="0" err="1">
                <a:solidFill>
                  <a:srgbClr val="FF0000"/>
                </a:solidFill>
              </a:rPr>
              <a:t>sáng</a:t>
            </a:r>
            <a:r>
              <a:rPr lang="en-US" sz="3200" dirty="0">
                <a:solidFill>
                  <a:srgbClr val="FF0000"/>
                </a:solidFill>
              </a:rPr>
              <a:t> </a:t>
            </a:r>
            <a:r>
              <a:rPr lang="en-US" sz="3200" dirty="0" err="1">
                <a:solidFill>
                  <a:srgbClr val="FF0000"/>
                </a:solidFill>
              </a:rPr>
              <a:t>tạo</a:t>
            </a:r>
            <a:r>
              <a:rPr lang="en-US" sz="3200" dirty="0">
                <a:solidFill>
                  <a:srgbClr val="FF0000"/>
                </a:solidFill>
              </a:rPr>
              <a:t>; </a:t>
            </a:r>
            <a:r>
              <a:rPr lang="en-US" sz="3200" dirty="0" err="1">
                <a:solidFill>
                  <a:srgbClr val="FF0000"/>
                </a:solidFill>
              </a:rPr>
              <a:t>kỹ</a:t>
            </a:r>
            <a:r>
              <a:rPr lang="en-US" sz="3200" dirty="0">
                <a:solidFill>
                  <a:srgbClr val="FF0000"/>
                </a:solidFill>
              </a:rPr>
              <a:t> </a:t>
            </a:r>
            <a:r>
              <a:rPr lang="en-US" sz="3200" dirty="0" err="1">
                <a:solidFill>
                  <a:srgbClr val="FF0000"/>
                </a:solidFill>
              </a:rPr>
              <a:t>năng</a:t>
            </a:r>
            <a:r>
              <a:rPr lang="en-US" sz="3200" dirty="0">
                <a:solidFill>
                  <a:srgbClr val="FF0000"/>
                </a:solidFill>
              </a:rPr>
              <a:t> </a:t>
            </a:r>
            <a:r>
              <a:rPr lang="en-US" sz="3200" dirty="0" err="1">
                <a:solidFill>
                  <a:srgbClr val="FF0000"/>
                </a:solidFill>
              </a:rPr>
              <a:t>ứng</a:t>
            </a:r>
            <a:r>
              <a:rPr lang="en-US" sz="3200" dirty="0">
                <a:solidFill>
                  <a:srgbClr val="FF0000"/>
                </a:solidFill>
              </a:rPr>
              <a:t> </a:t>
            </a:r>
            <a:r>
              <a:rPr lang="en-US" sz="3200" dirty="0" err="1">
                <a:solidFill>
                  <a:srgbClr val="FF0000"/>
                </a:solidFill>
              </a:rPr>
              <a:t>dụng</a:t>
            </a:r>
            <a:r>
              <a:rPr lang="en-US" sz="3200" dirty="0">
                <a:solidFill>
                  <a:srgbClr val="FF0000"/>
                </a:solidFill>
              </a:rPr>
              <a:t> </a:t>
            </a:r>
            <a:r>
              <a:rPr lang="en-US" sz="3200" dirty="0" err="1">
                <a:solidFill>
                  <a:srgbClr val="FF0000"/>
                </a:solidFill>
              </a:rPr>
              <a:t>khoa</a:t>
            </a:r>
            <a:r>
              <a:rPr lang="en-US" sz="3200" dirty="0">
                <a:solidFill>
                  <a:srgbClr val="FF0000"/>
                </a:solidFill>
              </a:rPr>
              <a:t> </a:t>
            </a:r>
            <a:r>
              <a:rPr lang="en-US" sz="3200" dirty="0" err="1">
                <a:solidFill>
                  <a:srgbClr val="FF0000"/>
                </a:solidFill>
              </a:rPr>
              <a:t>học</a:t>
            </a:r>
            <a:r>
              <a:rPr lang="en-US" sz="3200" dirty="0">
                <a:solidFill>
                  <a:srgbClr val="FF0000"/>
                </a:solidFill>
              </a:rPr>
              <a:t>, </a:t>
            </a:r>
            <a:r>
              <a:rPr lang="en-US" sz="3200" dirty="0" err="1">
                <a:solidFill>
                  <a:srgbClr val="FF0000"/>
                </a:solidFill>
              </a:rPr>
              <a:t>công</a:t>
            </a:r>
            <a:r>
              <a:rPr lang="en-US" sz="3200" dirty="0">
                <a:solidFill>
                  <a:srgbClr val="FF0000"/>
                </a:solidFill>
              </a:rPr>
              <a:t> </a:t>
            </a:r>
            <a:r>
              <a:rPr lang="en-US" sz="3200" dirty="0" err="1">
                <a:solidFill>
                  <a:srgbClr val="FF0000"/>
                </a:solidFill>
              </a:rPr>
              <a:t>nghệ</a:t>
            </a:r>
            <a:r>
              <a:rPr lang="en-US" sz="3200" dirty="0">
                <a:solidFill>
                  <a:srgbClr val="FF0000"/>
                </a:solidFill>
              </a:rPr>
              <a:t> </a:t>
            </a:r>
            <a:r>
              <a:rPr lang="en-US" sz="3200" dirty="0" err="1">
                <a:solidFill>
                  <a:srgbClr val="FF0000"/>
                </a:solidFill>
              </a:rPr>
              <a:t>vào</a:t>
            </a:r>
            <a:r>
              <a:rPr lang="en-US" sz="3200" dirty="0">
                <a:solidFill>
                  <a:srgbClr val="FF0000"/>
                </a:solidFill>
              </a:rPr>
              <a:t> </a:t>
            </a:r>
            <a:r>
              <a:rPr lang="en-US" sz="3200" dirty="0" err="1">
                <a:solidFill>
                  <a:srgbClr val="FF0000"/>
                </a:solidFill>
              </a:rPr>
              <a:t>sản</a:t>
            </a:r>
            <a:r>
              <a:rPr lang="en-US" sz="3200" dirty="0">
                <a:solidFill>
                  <a:srgbClr val="FF0000"/>
                </a:solidFill>
              </a:rPr>
              <a:t> </a:t>
            </a:r>
            <a:r>
              <a:rPr lang="en-US" sz="3200" dirty="0" err="1">
                <a:solidFill>
                  <a:srgbClr val="FF0000"/>
                </a:solidFill>
              </a:rPr>
              <a:t>xuất</a:t>
            </a:r>
            <a:r>
              <a:rPr lang="en-US" sz="3200" dirty="0">
                <a:solidFill>
                  <a:srgbClr val="FF0000"/>
                </a:solidFill>
              </a:rPr>
              <a:t>; </a:t>
            </a:r>
            <a:r>
              <a:rPr lang="en-US" sz="3200" dirty="0" err="1">
                <a:solidFill>
                  <a:srgbClr val="FF0000"/>
                </a:solidFill>
              </a:rPr>
              <a:t>kỹ</a:t>
            </a:r>
            <a:r>
              <a:rPr lang="en-US" sz="3200" dirty="0">
                <a:solidFill>
                  <a:srgbClr val="FF0000"/>
                </a:solidFill>
              </a:rPr>
              <a:t> </a:t>
            </a:r>
            <a:r>
              <a:rPr lang="en-US" sz="3200" dirty="0" err="1">
                <a:solidFill>
                  <a:srgbClr val="FF0000"/>
                </a:solidFill>
              </a:rPr>
              <a:t>năng</a:t>
            </a:r>
            <a:r>
              <a:rPr lang="en-US" sz="3200" dirty="0">
                <a:solidFill>
                  <a:srgbClr val="FF0000"/>
                </a:solidFill>
              </a:rPr>
              <a:t> </a:t>
            </a:r>
            <a:r>
              <a:rPr lang="en-US" sz="3200" dirty="0" err="1">
                <a:solidFill>
                  <a:srgbClr val="FF0000"/>
                </a:solidFill>
              </a:rPr>
              <a:t>làm</a:t>
            </a:r>
            <a:r>
              <a:rPr lang="en-US" sz="3200" dirty="0">
                <a:solidFill>
                  <a:srgbClr val="FF0000"/>
                </a:solidFill>
              </a:rPr>
              <a:t> </a:t>
            </a:r>
            <a:r>
              <a:rPr lang="en-US" sz="3200" dirty="0" err="1">
                <a:solidFill>
                  <a:srgbClr val="FF0000"/>
                </a:solidFill>
              </a:rPr>
              <a:t>việc</a:t>
            </a:r>
            <a:r>
              <a:rPr lang="en-US" sz="3200" dirty="0">
                <a:solidFill>
                  <a:srgbClr val="FF0000"/>
                </a:solidFill>
              </a:rPr>
              <a:t> </a:t>
            </a:r>
            <a:r>
              <a:rPr lang="en-US" sz="3200" dirty="0" err="1">
                <a:solidFill>
                  <a:srgbClr val="FF0000"/>
                </a:solidFill>
              </a:rPr>
              <a:t>trong</a:t>
            </a:r>
            <a:r>
              <a:rPr lang="en-US" sz="3200" dirty="0">
                <a:solidFill>
                  <a:srgbClr val="FF0000"/>
                </a:solidFill>
              </a:rPr>
              <a:t> </a:t>
            </a:r>
            <a:r>
              <a:rPr lang="en-US" sz="3200" dirty="0" err="1">
                <a:solidFill>
                  <a:srgbClr val="FF0000"/>
                </a:solidFill>
              </a:rPr>
              <a:t>môi</a:t>
            </a:r>
            <a:r>
              <a:rPr lang="en-US" sz="3200" dirty="0">
                <a:solidFill>
                  <a:srgbClr val="FF0000"/>
                </a:solidFill>
              </a:rPr>
              <a:t> </a:t>
            </a:r>
            <a:r>
              <a:rPr lang="en-US" sz="3200" dirty="0" err="1">
                <a:solidFill>
                  <a:srgbClr val="FF0000"/>
                </a:solidFill>
              </a:rPr>
              <a:t>trường</a:t>
            </a:r>
            <a:r>
              <a:rPr lang="en-US" sz="3200" dirty="0">
                <a:solidFill>
                  <a:srgbClr val="FF0000"/>
                </a:solidFill>
              </a:rPr>
              <a:t> </a:t>
            </a:r>
            <a:r>
              <a:rPr lang="en-US" sz="3200" dirty="0" err="1">
                <a:solidFill>
                  <a:srgbClr val="FF0000"/>
                </a:solidFill>
              </a:rPr>
              <a:t>đa</a:t>
            </a:r>
            <a:r>
              <a:rPr lang="en-US" sz="3200" dirty="0">
                <a:solidFill>
                  <a:srgbClr val="FF0000"/>
                </a:solidFill>
              </a:rPr>
              <a:t> </a:t>
            </a:r>
            <a:r>
              <a:rPr lang="en-US" sz="3200" dirty="0" err="1">
                <a:solidFill>
                  <a:srgbClr val="FF0000"/>
                </a:solidFill>
              </a:rPr>
              <a:t>văn</a:t>
            </a:r>
            <a:r>
              <a:rPr lang="en-US" sz="3200" dirty="0">
                <a:solidFill>
                  <a:srgbClr val="FF0000"/>
                </a:solidFill>
              </a:rPr>
              <a:t> </a:t>
            </a:r>
            <a:r>
              <a:rPr lang="en-US" sz="3200" dirty="0" err="1">
                <a:solidFill>
                  <a:srgbClr val="FF0000"/>
                </a:solidFill>
              </a:rPr>
              <a:t>hóa,v.v</a:t>
            </a:r>
            <a:r>
              <a:rPr lang="en-US" sz="3200" dirty="0">
                <a:solidFill>
                  <a:srgbClr val="FF0000"/>
                </a:solidFill>
              </a:rPr>
              <a:t>.. </a:t>
            </a:r>
            <a:r>
              <a:rPr lang="en-US" sz="3200" dirty="0" err="1">
                <a:solidFill>
                  <a:srgbClr val="FF0000"/>
                </a:solidFill>
              </a:rPr>
              <a:t>cho</a:t>
            </a:r>
            <a:r>
              <a:rPr lang="en-US" sz="3200" dirty="0">
                <a:solidFill>
                  <a:srgbClr val="FF0000"/>
                </a:solidFill>
              </a:rPr>
              <a:t> </a:t>
            </a:r>
            <a:r>
              <a:rPr lang="en-US" sz="3200" dirty="0" err="1">
                <a:solidFill>
                  <a:srgbClr val="FF0000"/>
                </a:solidFill>
              </a:rPr>
              <a:t>người</a:t>
            </a:r>
            <a:r>
              <a:rPr lang="en-US" sz="3200" dirty="0">
                <a:solidFill>
                  <a:srgbClr val="FF0000"/>
                </a:solidFill>
              </a:rPr>
              <a:t> </a:t>
            </a:r>
            <a:r>
              <a:rPr lang="en-US" sz="3200" dirty="0" err="1">
                <a:solidFill>
                  <a:srgbClr val="FF0000"/>
                </a:solidFill>
              </a:rPr>
              <a:t>học</a:t>
            </a:r>
            <a:r>
              <a:rPr lang="en-US" sz="3200" dirty="0">
                <a:solidFill>
                  <a:srgbClr val="FF0000"/>
                </a:solidFill>
              </a:rPr>
              <a:t>.</a:t>
            </a:r>
          </a:p>
          <a:p>
            <a:pPr algn="just">
              <a:lnSpc>
                <a:spcPct val="120000"/>
              </a:lnSpc>
              <a:buNone/>
            </a:pPr>
            <a:r>
              <a:rPr lang="en-US" sz="3200" dirty="0">
                <a:solidFill>
                  <a:srgbClr val="7030A0"/>
                </a:solidFill>
              </a:rPr>
              <a:t>       NQ58 </a:t>
            </a:r>
            <a:r>
              <a:rPr lang="en-US" sz="3200" dirty="0" err="1">
                <a:solidFill>
                  <a:srgbClr val="7030A0"/>
                </a:solidFill>
              </a:rPr>
              <a:t>của</a:t>
            </a:r>
            <a:r>
              <a:rPr lang="en-US" sz="3200" dirty="0">
                <a:solidFill>
                  <a:srgbClr val="7030A0"/>
                </a:solidFill>
              </a:rPr>
              <a:t> BCT </a:t>
            </a:r>
            <a:r>
              <a:rPr lang="en-US" sz="3200" dirty="0" err="1">
                <a:solidFill>
                  <a:srgbClr val="7030A0"/>
                </a:solidFill>
              </a:rPr>
              <a:t>trong</a:t>
            </a:r>
            <a:r>
              <a:rPr lang="en-US" sz="3200" dirty="0">
                <a:solidFill>
                  <a:srgbClr val="7030A0"/>
                </a:solidFill>
              </a:rPr>
              <a:t> </a:t>
            </a:r>
            <a:r>
              <a:rPr lang="en-US" sz="3200" dirty="0" err="1">
                <a:solidFill>
                  <a:srgbClr val="7030A0"/>
                </a:solidFill>
              </a:rPr>
              <a:t>giải</a:t>
            </a:r>
            <a:r>
              <a:rPr lang="en-US" sz="3200" dirty="0">
                <a:solidFill>
                  <a:srgbClr val="7030A0"/>
                </a:solidFill>
              </a:rPr>
              <a:t> </a:t>
            </a:r>
            <a:r>
              <a:rPr lang="en-US" sz="3200" dirty="0" err="1">
                <a:solidFill>
                  <a:srgbClr val="7030A0"/>
                </a:solidFill>
              </a:rPr>
              <a:t>pháp</a:t>
            </a:r>
            <a:r>
              <a:rPr lang="en-US" sz="3200" dirty="0">
                <a:solidFill>
                  <a:srgbClr val="7030A0"/>
                </a:solidFill>
              </a:rPr>
              <a:t> </a:t>
            </a:r>
            <a:r>
              <a:rPr lang="en-US" sz="3200" dirty="0" err="1">
                <a:solidFill>
                  <a:srgbClr val="7030A0"/>
                </a:solidFill>
              </a:rPr>
              <a:t>thứ</a:t>
            </a:r>
            <a:r>
              <a:rPr lang="en-US" sz="3200" dirty="0">
                <a:solidFill>
                  <a:srgbClr val="7030A0"/>
                </a:solidFill>
              </a:rPr>
              <a:t> 4 </a:t>
            </a:r>
            <a:r>
              <a:rPr lang="en-US" sz="3200" dirty="0" err="1">
                <a:solidFill>
                  <a:srgbClr val="7030A0"/>
                </a:solidFill>
              </a:rPr>
              <a:t>nêu</a:t>
            </a:r>
            <a:r>
              <a:rPr lang="en-US" sz="3200" dirty="0">
                <a:solidFill>
                  <a:srgbClr val="7030A0"/>
                </a:solidFill>
              </a:rPr>
              <a:t>: Thanh </a:t>
            </a:r>
            <a:r>
              <a:rPr lang="en-US" sz="3200" dirty="0" err="1">
                <a:solidFill>
                  <a:srgbClr val="7030A0"/>
                </a:solidFill>
              </a:rPr>
              <a:t>Hóa</a:t>
            </a:r>
            <a:r>
              <a:rPr lang="en-US" sz="3200" dirty="0">
                <a:solidFill>
                  <a:srgbClr val="7030A0"/>
                </a:solidFill>
              </a:rPr>
              <a:t> </a:t>
            </a:r>
            <a:r>
              <a:rPr lang="en-US" sz="3200" dirty="0" err="1">
                <a:solidFill>
                  <a:srgbClr val="7030A0"/>
                </a:solidFill>
              </a:rPr>
              <a:t>phải</a:t>
            </a:r>
            <a:r>
              <a:rPr lang="en-US" sz="3200" dirty="0">
                <a:solidFill>
                  <a:srgbClr val="7030A0"/>
                </a:solidFill>
              </a:rPr>
              <a:t> </a:t>
            </a:r>
            <a:r>
              <a:rPr lang="en-US" sz="3200" dirty="0" err="1">
                <a:solidFill>
                  <a:srgbClr val="7030A0"/>
                </a:solidFill>
              </a:rPr>
              <a:t>phát</a:t>
            </a:r>
            <a:r>
              <a:rPr lang="en-US" sz="3200" dirty="0">
                <a:solidFill>
                  <a:srgbClr val="7030A0"/>
                </a:solidFill>
              </a:rPr>
              <a:t> </a:t>
            </a:r>
            <a:r>
              <a:rPr lang="en-US" sz="3200" dirty="0" err="1">
                <a:solidFill>
                  <a:srgbClr val="7030A0"/>
                </a:solidFill>
              </a:rPr>
              <a:t>triển</a:t>
            </a:r>
            <a:r>
              <a:rPr lang="en-US" sz="3200" dirty="0">
                <a:solidFill>
                  <a:srgbClr val="7030A0"/>
                </a:solidFill>
              </a:rPr>
              <a:t> GD </a:t>
            </a:r>
            <a:r>
              <a:rPr lang="en-US" sz="3200" dirty="0" err="1">
                <a:solidFill>
                  <a:srgbClr val="7030A0"/>
                </a:solidFill>
              </a:rPr>
              <a:t>và</a:t>
            </a:r>
            <a:r>
              <a:rPr lang="en-US" sz="3200" dirty="0">
                <a:solidFill>
                  <a:srgbClr val="7030A0"/>
                </a:solidFill>
              </a:rPr>
              <a:t> ĐT, KH </a:t>
            </a:r>
            <a:r>
              <a:rPr lang="en-US" sz="3200" dirty="0" err="1">
                <a:solidFill>
                  <a:srgbClr val="7030A0"/>
                </a:solidFill>
              </a:rPr>
              <a:t>và</a:t>
            </a:r>
            <a:r>
              <a:rPr lang="en-US" sz="3200" dirty="0">
                <a:solidFill>
                  <a:srgbClr val="7030A0"/>
                </a:solidFill>
              </a:rPr>
              <a:t> CN; </a:t>
            </a:r>
            <a:r>
              <a:rPr lang="en-US" sz="3200" dirty="0" err="1">
                <a:solidFill>
                  <a:srgbClr val="7030A0"/>
                </a:solidFill>
              </a:rPr>
              <a:t>dịch</a:t>
            </a:r>
            <a:r>
              <a:rPr lang="en-US" sz="3200" dirty="0">
                <a:solidFill>
                  <a:srgbClr val="7030A0"/>
                </a:solidFill>
              </a:rPr>
              <a:t> </a:t>
            </a:r>
            <a:r>
              <a:rPr lang="en-US" sz="3200" dirty="0" err="1">
                <a:solidFill>
                  <a:srgbClr val="7030A0"/>
                </a:solidFill>
              </a:rPr>
              <a:t>vụ</a:t>
            </a:r>
            <a:r>
              <a:rPr lang="en-US" sz="3200" dirty="0">
                <a:solidFill>
                  <a:srgbClr val="7030A0"/>
                </a:solidFill>
              </a:rPr>
              <a:t> </a:t>
            </a:r>
            <a:r>
              <a:rPr lang="en-US" sz="3200" dirty="0" err="1">
                <a:solidFill>
                  <a:srgbClr val="7030A0"/>
                </a:solidFill>
              </a:rPr>
              <a:t>chăm</a:t>
            </a:r>
            <a:r>
              <a:rPr lang="en-US" sz="3200" dirty="0">
                <a:solidFill>
                  <a:srgbClr val="7030A0"/>
                </a:solidFill>
              </a:rPr>
              <a:t> </a:t>
            </a:r>
            <a:r>
              <a:rPr lang="en-US" sz="3200" dirty="0" err="1">
                <a:solidFill>
                  <a:srgbClr val="7030A0"/>
                </a:solidFill>
              </a:rPr>
              <a:t>sóc</a:t>
            </a:r>
            <a:r>
              <a:rPr lang="en-US" sz="3200" dirty="0">
                <a:solidFill>
                  <a:srgbClr val="7030A0"/>
                </a:solidFill>
              </a:rPr>
              <a:t> </a:t>
            </a:r>
            <a:r>
              <a:rPr lang="en-US" sz="3200" dirty="0" err="1">
                <a:solidFill>
                  <a:srgbClr val="7030A0"/>
                </a:solidFill>
              </a:rPr>
              <a:t>sức</a:t>
            </a:r>
            <a:r>
              <a:rPr lang="en-US" sz="3200" dirty="0">
                <a:solidFill>
                  <a:srgbClr val="7030A0"/>
                </a:solidFill>
              </a:rPr>
              <a:t> </a:t>
            </a:r>
            <a:r>
              <a:rPr lang="en-US" sz="3200" dirty="0" err="1">
                <a:solidFill>
                  <a:srgbClr val="7030A0"/>
                </a:solidFill>
              </a:rPr>
              <a:t>khỏe</a:t>
            </a:r>
            <a:r>
              <a:rPr lang="en-US" sz="3200" dirty="0">
                <a:solidFill>
                  <a:srgbClr val="7030A0"/>
                </a:solidFill>
              </a:rPr>
              <a:t>, </a:t>
            </a:r>
            <a:r>
              <a:rPr lang="en-US" sz="3200" dirty="0" err="1">
                <a:solidFill>
                  <a:srgbClr val="7030A0"/>
                </a:solidFill>
              </a:rPr>
              <a:t>tạo</a:t>
            </a:r>
            <a:r>
              <a:rPr lang="en-US" sz="3200" dirty="0">
                <a:solidFill>
                  <a:srgbClr val="7030A0"/>
                </a:solidFill>
              </a:rPr>
              <a:t> </a:t>
            </a:r>
            <a:r>
              <a:rPr lang="en-US" sz="3200" dirty="0" err="1">
                <a:solidFill>
                  <a:srgbClr val="7030A0"/>
                </a:solidFill>
              </a:rPr>
              <a:t>nền</a:t>
            </a:r>
            <a:r>
              <a:rPr lang="en-US" sz="3200" dirty="0">
                <a:solidFill>
                  <a:srgbClr val="7030A0"/>
                </a:solidFill>
              </a:rPr>
              <a:t> </a:t>
            </a:r>
            <a:r>
              <a:rPr lang="en-US" sz="3200" dirty="0" err="1">
                <a:solidFill>
                  <a:srgbClr val="7030A0"/>
                </a:solidFill>
              </a:rPr>
              <a:t>tảng</a:t>
            </a:r>
            <a:r>
              <a:rPr lang="en-US" sz="3200" dirty="0">
                <a:solidFill>
                  <a:srgbClr val="7030A0"/>
                </a:solidFill>
              </a:rPr>
              <a:t> </a:t>
            </a:r>
            <a:r>
              <a:rPr lang="en-US" sz="3200" dirty="0" err="1">
                <a:solidFill>
                  <a:srgbClr val="7030A0"/>
                </a:solidFill>
              </a:rPr>
              <a:t>để</a:t>
            </a:r>
            <a:r>
              <a:rPr lang="en-US" sz="3200" dirty="0">
                <a:solidFill>
                  <a:srgbClr val="7030A0"/>
                </a:solidFill>
              </a:rPr>
              <a:t> Thanh </a:t>
            </a:r>
            <a:r>
              <a:rPr lang="en-US" sz="3200" dirty="0" err="1">
                <a:solidFill>
                  <a:srgbClr val="7030A0"/>
                </a:solidFill>
              </a:rPr>
              <a:t>Hóa</a:t>
            </a:r>
            <a:r>
              <a:rPr lang="en-US" sz="3200" dirty="0">
                <a:solidFill>
                  <a:srgbClr val="7030A0"/>
                </a:solidFill>
              </a:rPr>
              <a:t> </a:t>
            </a:r>
            <a:r>
              <a:rPr lang="en-US" sz="3200" dirty="0" err="1">
                <a:solidFill>
                  <a:srgbClr val="7030A0"/>
                </a:solidFill>
              </a:rPr>
              <a:t>trở</a:t>
            </a:r>
            <a:r>
              <a:rPr lang="en-US" sz="3200" dirty="0">
                <a:solidFill>
                  <a:srgbClr val="7030A0"/>
                </a:solidFill>
              </a:rPr>
              <a:t> </a:t>
            </a:r>
            <a:r>
              <a:rPr lang="en-US" sz="3200" dirty="0" err="1">
                <a:solidFill>
                  <a:srgbClr val="7030A0"/>
                </a:solidFill>
              </a:rPr>
              <a:t>thành</a:t>
            </a:r>
            <a:r>
              <a:rPr lang="en-US" sz="3200" dirty="0">
                <a:solidFill>
                  <a:srgbClr val="7030A0"/>
                </a:solidFill>
              </a:rPr>
              <a:t> </a:t>
            </a:r>
            <a:r>
              <a:rPr lang="en-US" sz="3200" dirty="0" err="1">
                <a:solidFill>
                  <a:srgbClr val="7030A0"/>
                </a:solidFill>
              </a:rPr>
              <a:t>một</a:t>
            </a:r>
            <a:r>
              <a:rPr lang="en-US" sz="3200" dirty="0">
                <a:solidFill>
                  <a:srgbClr val="7030A0"/>
                </a:solidFill>
              </a:rPr>
              <a:t> </a:t>
            </a:r>
            <a:r>
              <a:rPr lang="en-US" sz="3200" dirty="0" err="1">
                <a:solidFill>
                  <a:srgbClr val="7030A0"/>
                </a:solidFill>
              </a:rPr>
              <a:t>trong</a:t>
            </a:r>
            <a:r>
              <a:rPr lang="en-US" sz="3200" dirty="0">
                <a:solidFill>
                  <a:srgbClr val="7030A0"/>
                </a:solidFill>
              </a:rPr>
              <a:t> </a:t>
            </a:r>
            <a:r>
              <a:rPr lang="en-US" sz="3200" dirty="0" err="1">
                <a:solidFill>
                  <a:srgbClr val="7030A0"/>
                </a:solidFill>
              </a:rPr>
              <a:t>những</a:t>
            </a:r>
            <a:r>
              <a:rPr lang="en-US" sz="3200" dirty="0">
                <a:solidFill>
                  <a:srgbClr val="7030A0"/>
                </a:solidFill>
              </a:rPr>
              <a:t> </a:t>
            </a:r>
            <a:r>
              <a:rPr lang="en-US" sz="3200" dirty="0" err="1">
                <a:solidFill>
                  <a:srgbClr val="7030A0"/>
                </a:solidFill>
              </a:rPr>
              <a:t>trung</a:t>
            </a:r>
            <a:r>
              <a:rPr lang="en-US" sz="3200" dirty="0">
                <a:solidFill>
                  <a:srgbClr val="7030A0"/>
                </a:solidFill>
              </a:rPr>
              <a:t> </a:t>
            </a:r>
            <a:r>
              <a:rPr lang="en-US" sz="3200" dirty="0" err="1">
                <a:solidFill>
                  <a:srgbClr val="7030A0"/>
                </a:solidFill>
              </a:rPr>
              <a:t>tâm</a:t>
            </a:r>
            <a:r>
              <a:rPr lang="en-US" sz="3200" dirty="0">
                <a:solidFill>
                  <a:srgbClr val="7030A0"/>
                </a:solidFill>
              </a:rPr>
              <a:t> </a:t>
            </a:r>
            <a:r>
              <a:rPr lang="en-US" sz="3200" dirty="0" err="1">
                <a:solidFill>
                  <a:srgbClr val="7030A0"/>
                </a:solidFill>
              </a:rPr>
              <a:t>lớn</a:t>
            </a:r>
            <a:r>
              <a:rPr lang="en-US" sz="3200" dirty="0">
                <a:solidFill>
                  <a:srgbClr val="7030A0"/>
                </a:solidFill>
              </a:rPr>
              <a:t> </a:t>
            </a:r>
            <a:r>
              <a:rPr lang="en-US" sz="3200" dirty="0" err="1">
                <a:solidFill>
                  <a:srgbClr val="7030A0"/>
                </a:solidFill>
              </a:rPr>
              <a:t>của</a:t>
            </a:r>
            <a:r>
              <a:rPr lang="en-US" sz="3200" dirty="0">
                <a:solidFill>
                  <a:srgbClr val="7030A0"/>
                </a:solidFill>
              </a:rPr>
              <a:t> </a:t>
            </a:r>
            <a:r>
              <a:rPr lang="en-US" sz="3200" dirty="0" err="1">
                <a:solidFill>
                  <a:srgbClr val="7030A0"/>
                </a:solidFill>
              </a:rPr>
              <a:t>khu</a:t>
            </a:r>
            <a:r>
              <a:rPr lang="en-US" sz="3200" dirty="0">
                <a:solidFill>
                  <a:srgbClr val="7030A0"/>
                </a:solidFill>
              </a:rPr>
              <a:t> </a:t>
            </a:r>
            <a:r>
              <a:rPr lang="en-US" sz="3200" dirty="0" err="1">
                <a:solidFill>
                  <a:srgbClr val="7030A0"/>
                </a:solidFill>
              </a:rPr>
              <a:t>vực</a:t>
            </a:r>
            <a:r>
              <a:rPr lang="en-US" sz="3200" dirty="0">
                <a:solidFill>
                  <a:srgbClr val="7030A0"/>
                </a:solidFill>
              </a:rPr>
              <a:t> </a:t>
            </a:r>
            <a:r>
              <a:rPr lang="en-US" sz="3200" dirty="0" err="1">
                <a:solidFill>
                  <a:srgbClr val="7030A0"/>
                </a:solidFill>
              </a:rPr>
              <a:t>và</a:t>
            </a:r>
            <a:r>
              <a:rPr lang="en-US" sz="3200" dirty="0">
                <a:solidFill>
                  <a:srgbClr val="7030A0"/>
                </a:solidFill>
              </a:rPr>
              <a:t> </a:t>
            </a:r>
            <a:r>
              <a:rPr lang="en-US" sz="3200" dirty="0" err="1">
                <a:solidFill>
                  <a:srgbClr val="7030A0"/>
                </a:solidFill>
              </a:rPr>
              <a:t>cả</a:t>
            </a:r>
            <a:r>
              <a:rPr lang="en-US" sz="3200" dirty="0">
                <a:solidFill>
                  <a:srgbClr val="7030A0"/>
                </a:solidFill>
              </a:rPr>
              <a:t> </a:t>
            </a:r>
            <a:r>
              <a:rPr lang="en-US" sz="3200" dirty="0" err="1">
                <a:solidFill>
                  <a:srgbClr val="7030A0"/>
                </a:solidFill>
              </a:rPr>
              <a:t>nước</a:t>
            </a:r>
            <a:r>
              <a:rPr lang="en-US" sz="3200" dirty="0">
                <a:solidFill>
                  <a:srgbClr val="7030A0"/>
                </a:solidFill>
              </a:rPr>
              <a:t> </a:t>
            </a:r>
            <a:r>
              <a:rPr lang="en-US" sz="3200" dirty="0" err="1">
                <a:solidFill>
                  <a:srgbClr val="7030A0"/>
                </a:solidFill>
              </a:rPr>
              <a:t>về</a:t>
            </a:r>
            <a:r>
              <a:rPr lang="en-US" sz="3200" dirty="0">
                <a:solidFill>
                  <a:srgbClr val="7030A0"/>
                </a:solidFill>
              </a:rPr>
              <a:t> GD </a:t>
            </a:r>
            <a:r>
              <a:rPr lang="en-US" sz="3200" dirty="0" err="1">
                <a:solidFill>
                  <a:srgbClr val="7030A0"/>
                </a:solidFill>
              </a:rPr>
              <a:t>và</a:t>
            </a:r>
            <a:r>
              <a:rPr lang="en-US" sz="3200" dirty="0">
                <a:solidFill>
                  <a:srgbClr val="7030A0"/>
                </a:solidFill>
              </a:rPr>
              <a:t> ĐT, y </a:t>
            </a:r>
            <a:r>
              <a:rPr lang="en-US" sz="3200" dirty="0" err="1">
                <a:solidFill>
                  <a:srgbClr val="7030A0"/>
                </a:solidFill>
              </a:rPr>
              <a:t>tế</a:t>
            </a:r>
            <a:r>
              <a:rPr lang="en-US" sz="3200" dirty="0">
                <a:solidFill>
                  <a:srgbClr val="7030A0"/>
                </a:solidFill>
              </a:rPr>
              <a:t> </a:t>
            </a:r>
            <a:r>
              <a:rPr lang="en-US" sz="3200" dirty="0" err="1">
                <a:solidFill>
                  <a:srgbClr val="7030A0"/>
                </a:solidFill>
              </a:rPr>
              <a:t>chuyên</a:t>
            </a:r>
            <a:r>
              <a:rPr lang="en-US" sz="3200" dirty="0">
                <a:solidFill>
                  <a:srgbClr val="7030A0"/>
                </a:solidFill>
              </a:rPr>
              <a:t> </a:t>
            </a:r>
            <a:r>
              <a:rPr lang="en-US" sz="3200" dirty="0" err="1">
                <a:solidFill>
                  <a:srgbClr val="7030A0"/>
                </a:solidFill>
              </a:rPr>
              <a:t>sâu</a:t>
            </a:r>
            <a:r>
              <a:rPr lang="en-US" sz="3200" dirty="0">
                <a:solidFill>
                  <a:srgbClr val="7030A0"/>
                </a:solidFill>
              </a:rPr>
              <a:t>.</a:t>
            </a:r>
          </a:p>
          <a:p>
            <a:pPr algn="just">
              <a:buNone/>
            </a:pPr>
            <a:r>
              <a:rPr lang="en-US" sz="3200" dirty="0"/>
              <a:t>        </a:t>
            </a:r>
            <a:r>
              <a:rPr lang="en-US" sz="3200" dirty="0">
                <a:solidFill>
                  <a:srgbClr val="FF0000"/>
                </a:solidFill>
              </a:rPr>
              <a:t>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44880" y="304800"/>
            <a:ext cx="10515600" cy="5974079"/>
          </a:xfrm>
        </p:spPr>
        <p:txBody>
          <a:bodyPr>
            <a:normAutofit lnSpcReduction="10000"/>
          </a:bodyPr>
          <a:lstStyle/>
          <a:p>
            <a:pPr>
              <a:buNone/>
            </a:pPr>
            <a:endParaRPr lang="en-US" dirty="0"/>
          </a:p>
          <a:p>
            <a:pPr>
              <a:buNone/>
            </a:pPr>
            <a:r>
              <a:rPr lang="en-US" b="1" dirty="0">
                <a:solidFill>
                  <a:srgbClr val="7030A0"/>
                </a:solidFill>
              </a:rPr>
              <a:t>     </a:t>
            </a:r>
            <a:r>
              <a:rPr lang="en-US" b="1" dirty="0" err="1">
                <a:solidFill>
                  <a:srgbClr val="7030A0"/>
                </a:solidFill>
              </a:rPr>
              <a:t>Mô</a:t>
            </a:r>
            <a:r>
              <a:rPr lang="en-US" b="1" dirty="0">
                <a:solidFill>
                  <a:srgbClr val="7030A0"/>
                </a:solidFill>
              </a:rPr>
              <a:t> </a:t>
            </a:r>
            <a:r>
              <a:rPr lang="en-US" b="1" dirty="0" err="1">
                <a:solidFill>
                  <a:srgbClr val="7030A0"/>
                </a:solidFill>
              </a:rPr>
              <a:t>hình</a:t>
            </a:r>
            <a:r>
              <a:rPr lang="en-US" b="1" dirty="0">
                <a:solidFill>
                  <a:srgbClr val="7030A0"/>
                </a:solidFill>
              </a:rPr>
              <a:t> </a:t>
            </a:r>
            <a:r>
              <a:rPr lang="en-US" b="1" dirty="0" err="1">
                <a:solidFill>
                  <a:srgbClr val="7030A0"/>
                </a:solidFill>
              </a:rPr>
              <a:t>tăng</a:t>
            </a:r>
            <a:r>
              <a:rPr lang="en-US" b="1" dirty="0">
                <a:solidFill>
                  <a:srgbClr val="7030A0"/>
                </a:solidFill>
              </a:rPr>
              <a:t> </a:t>
            </a:r>
            <a:r>
              <a:rPr lang="en-US" b="1" dirty="0" err="1">
                <a:solidFill>
                  <a:srgbClr val="7030A0"/>
                </a:solidFill>
              </a:rPr>
              <a:t>trưởng</a:t>
            </a:r>
            <a:r>
              <a:rPr lang="en-US" b="1" dirty="0">
                <a:solidFill>
                  <a:srgbClr val="7030A0"/>
                </a:solidFill>
              </a:rPr>
              <a:t> </a:t>
            </a:r>
            <a:r>
              <a:rPr lang="en-US" b="1" dirty="0" err="1">
                <a:solidFill>
                  <a:srgbClr val="7030A0"/>
                </a:solidFill>
              </a:rPr>
              <a:t>mới</a:t>
            </a:r>
            <a:r>
              <a:rPr lang="en-US" b="1" dirty="0">
                <a:solidFill>
                  <a:srgbClr val="7030A0"/>
                </a:solidFill>
              </a:rPr>
              <a:t>:</a:t>
            </a:r>
          </a:p>
          <a:p>
            <a:pPr>
              <a:buNone/>
            </a:pPr>
            <a:r>
              <a:rPr lang="en-US" b="1" dirty="0">
                <a:solidFill>
                  <a:srgbClr val="7030A0"/>
                </a:solidFill>
              </a:rPr>
              <a:t>      </a:t>
            </a:r>
            <a:r>
              <a:rPr lang="en-US" dirty="0" err="1"/>
              <a:t>Ngày</a:t>
            </a:r>
            <a:r>
              <a:rPr lang="en-US" dirty="0"/>
              <a:t> </a:t>
            </a:r>
            <a:r>
              <a:rPr lang="en-US" dirty="0" err="1"/>
              <a:t>trước</a:t>
            </a:r>
            <a:r>
              <a:rPr lang="en-US" dirty="0"/>
              <a:t> </a:t>
            </a:r>
            <a:r>
              <a:rPr lang="en-US" dirty="0" err="1"/>
              <a:t>phát</a:t>
            </a:r>
            <a:r>
              <a:rPr lang="en-US" dirty="0"/>
              <a:t> </a:t>
            </a:r>
            <a:r>
              <a:rPr lang="en-US" dirty="0" err="1"/>
              <a:t>triển</a:t>
            </a:r>
            <a:r>
              <a:rPr lang="en-US" dirty="0"/>
              <a:t> </a:t>
            </a:r>
            <a:r>
              <a:rPr lang="en-US" dirty="0" err="1"/>
              <a:t>theo</a:t>
            </a:r>
            <a:r>
              <a:rPr lang="en-US" dirty="0"/>
              <a:t> </a:t>
            </a:r>
            <a:r>
              <a:rPr lang="en-US" dirty="0" err="1"/>
              <a:t>chiều</a:t>
            </a:r>
            <a:r>
              <a:rPr lang="en-US" dirty="0"/>
              <a:t> </a:t>
            </a:r>
            <a:r>
              <a:rPr lang="en-US" dirty="0" err="1"/>
              <a:t>rộng</a:t>
            </a:r>
            <a:r>
              <a:rPr lang="en-US" dirty="0"/>
              <a:t>, </a:t>
            </a:r>
            <a:r>
              <a:rPr lang="en-US" dirty="0" err="1"/>
              <a:t>sau</a:t>
            </a:r>
            <a:r>
              <a:rPr lang="en-US" dirty="0"/>
              <a:t> </a:t>
            </a:r>
            <a:r>
              <a:rPr lang="en-US" dirty="0" err="1"/>
              <a:t>chuyển</a:t>
            </a:r>
            <a:r>
              <a:rPr lang="en-US" dirty="0"/>
              <a:t> sang </a:t>
            </a:r>
            <a:r>
              <a:rPr lang="en-US" dirty="0" err="1"/>
              <a:t>kết</a:t>
            </a:r>
            <a:r>
              <a:rPr lang="en-US" dirty="0"/>
              <a:t> </a:t>
            </a:r>
            <a:r>
              <a:rPr lang="en-US" dirty="0" err="1"/>
              <a:t>hợp</a:t>
            </a:r>
            <a:r>
              <a:rPr lang="en-US" dirty="0"/>
              <a:t> </a:t>
            </a:r>
            <a:r>
              <a:rPr lang="en-US" dirty="0" err="1"/>
              <a:t>phát</a:t>
            </a:r>
            <a:r>
              <a:rPr lang="en-US" dirty="0"/>
              <a:t> </a:t>
            </a:r>
            <a:r>
              <a:rPr lang="en-US" dirty="0" err="1"/>
              <a:t>triển</a:t>
            </a:r>
            <a:r>
              <a:rPr lang="en-US" dirty="0"/>
              <a:t> </a:t>
            </a:r>
            <a:r>
              <a:rPr lang="en-US" dirty="0" err="1"/>
              <a:t>theo</a:t>
            </a:r>
            <a:r>
              <a:rPr lang="en-US" dirty="0"/>
              <a:t> </a:t>
            </a:r>
            <a:r>
              <a:rPr lang="en-US" dirty="0" err="1"/>
              <a:t>chiều</a:t>
            </a:r>
            <a:r>
              <a:rPr lang="en-US" dirty="0"/>
              <a:t> </a:t>
            </a:r>
            <a:r>
              <a:rPr lang="en-US" dirty="0" err="1"/>
              <a:t>rộng</a:t>
            </a:r>
            <a:r>
              <a:rPr lang="en-US" dirty="0"/>
              <a:t> </a:t>
            </a:r>
            <a:r>
              <a:rPr lang="en-US" dirty="0" err="1"/>
              <a:t>và</a:t>
            </a:r>
            <a:r>
              <a:rPr lang="en-US" dirty="0"/>
              <a:t> </a:t>
            </a:r>
            <a:r>
              <a:rPr lang="en-US" dirty="0" err="1"/>
              <a:t>chiều</a:t>
            </a:r>
            <a:r>
              <a:rPr lang="en-US" dirty="0"/>
              <a:t> </a:t>
            </a:r>
            <a:r>
              <a:rPr lang="en-US" dirty="0" err="1"/>
              <a:t>sâu</a:t>
            </a:r>
            <a:r>
              <a:rPr lang="en-US" dirty="0"/>
              <a:t>. </a:t>
            </a:r>
            <a:r>
              <a:rPr lang="en-US" dirty="0" err="1"/>
              <a:t>Bây</a:t>
            </a:r>
            <a:r>
              <a:rPr lang="en-US" dirty="0"/>
              <a:t> </a:t>
            </a:r>
            <a:r>
              <a:rPr lang="en-US" dirty="0" err="1"/>
              <a:t>giờ</a:t>
            </a:r>
            <a:r>
              <a:rPr lang="en-US" dirty="0"/>
              <a:t>:</a:t>
            </a:r>
          </a:p>
          <a:p>
            <a:pPr algn="just">
              <a:buNone/>
            </a:pPr>
            <a:r>
              <a:rPr lang="en-US" dirty="0">
                <a:solidFill>
                  <a:srgbClr val="7030A0"/>
                </a:solidFill>
              </a:rPr>
              <a:t>        </a:t>
            </a:r>
            <a:r>
              <a:rPr lang="en-US" sz="3200" dirty="0" err="1">
                <a:solidFill>
                  <a:srgbClr val="FF0000"/>
                </a:solidFill>
              </a:rPr>
              <a:t>Đổi</a:t>
            </a:r>
            <a:r>
              <a:rPr lang="en-US" sz="3200" dirty="0">
                <a:solidFill>
                  <a:srgbClr val="FF0000"/>
                </a:solidFill>
              </a:rPr>
              <a:t> </a:t>
            </a:r>
            <a:r>
              <a:rPr lang="en-US" sz="3200" dirty="0" err="1">
                <a:solidFill>
                  <a:srgbClr val="FF0000"/>
                </a:solidFill>
              </a:rPr>
              <a:t>mới</a:t>
            </a:r>
            <a:r>
              <a:rPr lang="en-US" sz="3200" dirty="0">
                <a:solidFill>
                  <a:srgbClr val="FF0000"/>
                </a:solidFill>
              </a:rPr>
              <a:t> </a:t>
            </a:r>
            <a:r>
              <a:rPr lang="en-US" sz="3200" dirty="0" err="1">
                <a:solidFill>
                  <a:srgbClr val="FF0000"/>
                </a:solidFill>
              </a:rPr>
              <a:t>mô</a:t>
            </a:r>
            <a:r>
              <a:rPr lang="en-US" sz="3200" dirty="0">
                <a:solidFill>
                  <a:srgbClr val="FF0000"/>
                </a:solidFill>
              </a:rPr>
              <a:t> </a:t>
            </a:r>
            <a:r>
              <a:rPr lang="en-US" sz="3200" dirty="0" err="1">
                <a:solidFill>
                  <a:srgbClr val="FF0000"/>
                </a:solidFill>
              </a:rPr>
              <a:t>hình</a:t>
            </a:r>
            <a:r>
              <a:rPr lang="en-US" sz="3200" dirty="0">
                <a:solidFill>
                  <a:srgbClr val="FF0000"/>
                </a:solidFill>
              </a:rPr>
              <a:t> </a:t>
            </a:r>
            <a:r>
              <a:rPr lang="en-US" sz="3200" dirty="0" err="1">
                <a:solidFill>
                  <a:srgbClr val="FF0000"/>
                </a:solidFill>
              </a:rPr>
              <a:t>tăng</a:t>
            </a:r>
            <a:r>
              <a:rPr lang="en-US" sz="3200" dirty="0">
                <a:solidFill>
                  <a:srgbClr val="FF0000"/>
                </a:solidFill>
              </a:rPr>
              <a:t> </a:t>
            </a:r>
            <a:r>
              <a:rPr lang="en-US" sz="3200" dirty="0" err="1">
                <a:solidFill>
                  <a:srgbClr val="FF0000"/>
                </a:solidFill>
              </a:rPr>
              <a:t>trưởng</a:t>
            </a:r>
            <a:r>
              <a:rPr lang="en-US" sz="3200" dirty="0">
                <a:solidFill>
                  <a:srgbClr val="FF0000"/>
                </a:solidFill>
              </a:rPr>
              <a:t> </a:t>
            </a:r>
            <a:r>
              <a:rPr lang="en-US" sz="3200" dirty="0" err="1">
                <a:solidFill>
                  <a:srgbClr val="FF0000"/>
                </a:solidFill>
              </a:rPr>
              <a:t>kinh</a:t>
            </a:r>
            <a:r>
              <a:rPr lang="en-US" sz="3200" dirty="0">
                <a:solidFill>
                  <a:srgbClr val="FF0000"/>
                </a:solidFill>
              </a:rPr>
              <a:t> </a:t>
            </a:r>
            <a:r>
              <a:rPr lang="en-US" sz="3200" dirty="0" err="1">
                <a:solidFill>
                  <a:srgbClr val="FF0000"/>
                </a:solidFill>
              </a:rPr>
              <a:t>tế</a:t>
            </a:r>
            <a:r>
              <a:rPr lang="en-US" sz="3200" dirty="0">
                <a:solidFill>
                  <a:srgbClr val="FF0000"/>
                </a:solidFill>
              </a:rPr>
              <a:t> </a:t>
            </a:r>
            <a:r>
              <a:rPr lang="en-US" sz="3200" dirty="0" err="1">
                <a:solidFill>
                  <a:srgbClr val="FF0000"/>
                </a:solidFill>
              </a:rPr>
              <a:t>theo</a:t>
            </a:r>
            <a:r>
              <a:rPr lang="en-US" sz="3200" dirty="0">
                <a:solidFill>
                  <a:srgbClr val="FF0000"/>
                </a:solidFill>
              </a:rPr>
              <a:t> </a:t>
            </a:r>
            <a:r>
              <a:rPr lang="en-US" sz="3200" dirty="0" err="1">
                <a:solidFill>
                  <a:srgbClr val="FF0000"/>
                </a:solidFill>
              </a:rPr>
              <a:t>hướng</a:t>
            </a:r>
            <a:r>
              <a:rPr lang="en-US" sz="3200" dirty="0">
                <a:solidFill>
                  <a:srgbClr val="FF0000"/>
                </a:solidFill>
              </a:rPr>
              <a:t>  </a:t>
            </a:r>
            <a:r>
              <a:rPr lang="en-US" sz="3200" dirty="0" err="1">
                <a:solidFill>
                  <a:srgbClr val="FF0000"/>
                </a:solidFill>
              </a:rPr>
              <a:t>xuất</a:t>
            </a:r>
            <a:r>
              <a:rPr lang="en-US" sz="3200" dirty="0">
                <a:solidFill>
                  <a:srgbClr val="FF0000"/>
                </a:solidFill>
              </a:rPr>
              <a:t> </a:t>
            </a:r>
            <a:r>
              <a:rPr lang="en-US" sz="3200" dirty="0" err="1">
                <a:solidFill>
                  <a:srgbClr val="FF0000"/>
                </a:solidFill>
              </a:rPr>
              <a:t>phát</a:t>
            </a:r>
            <a:r>
              <a:rPr lang="en-US" sz="3200" dirty="0">
                <a:solidFill>
                  <a:srgbClr val="FF0000"/>
                </a:solidFill>
              </a:rPr>
              <a:t> </a:t>
            </a:r>
            <a:r>
              <a:rPr lang="en-US" sz="3200" dirty="0" err="1">
                <a:solidFill>
                  <a:srgbClr val="FF0000"/>
                </a:solidFill>
              </a:rPr>
              <a:t>và</a:t>
            </a:r>
            <a:r>
              <a:rPr lang="en-US" sz="3200" dirty="0">
                <a:solidFill>
                  <a:srgbClr val="FF0000"/>
                </a:solidFill>
              </a:rPr>
              <a:t> </a:t>
            </a:r>
            <a:r>
              <a:rPr lang="en-US" sz="3200" dirty="0" err="1">
                <a:solidFill>
                  <a:srgbClr val="FF0000"/>
                </a:solidFill>
              </a:rPr>
              <a:t>dựa</a:t>
            </a:r>
            <a:r>
              <a:rPr lang="en-US" sz="3200" dirty="0">
                <a:solidFill>
                  <a:srgbClr val="FF0000"/>
                </a:solidFill>
              </a:rPr>
              <a:t> </a:t>
            </a:r>
            <a:r>
              <a:rPr lang="en-US" sz="3200" dirty="0" err="1">
                <a:solidFill>
                  <a:srgbClr val="FF0000"/>
                </a:solidFill>
              </a:rPr>
              <a:t>trên</a:t>
            </a:r>
            <a:r>
              <a:rPr lang="en-US" sz="3200" dirty="0">
                <a:solidFill>
                  <a:srgbClr val="FF0000"/>
                </a:solidFill>
              </a:rPr>
              <a:t> </a:t>
            </a:r>
            <a:r>
              <a:rPr lang="en-US" sz="3200" dirty="0" err="1">
                <a:solidFill>
                  <a:srgbClr val="FF0000"/>
                </a:solidFill>
              </a:rPr>
              <a:t>quan</a:t>
            </a:r>
            <a:r>
              <a:rPr lang="en-US" sz="3200" dirty="0">
                <a:solidFill>
                  <a:srgbClr val="FF0000"/>
                </a:solidFill>
              </a:rPr>
              <a:t> </a:t>
            </a:r>
            <a:r>
              <a:rPr lang="en-US" sz="3200" dirty="0" err="1">
                <a:solidFill>
                  <a:srgbClr val="FF0000"/>
                </a:solidFill>
              </a:rPr>
              <a:t>điểm</a:t>
            </a:r>
            <a:r>
              <a:rPr lang="en-US" sz="3200" dirty="0">
                <a:solidFill>
                  <a:srgbClr val="FF0000"/>
                </a:solidFill>
              </a:rPr>
              <a:t> </a:t>
            </a:r>
            <a:r>
              <a:rPr lang="en-US" sz="3200" dirty="0" err="1">
                <a:solidFill>
                  <a:srgbClr val="FF0000"/>
                </a:solidFill>
              </a:rPr>
              <a:t>nhân</a:t>
            </a:r>
            <a:r>
              <a:rPr lang="en-US" sz="3200" dirty="0">
                <a:solidFill>
                  <a:srgbClr val="FF0000"/>
                </a:solidFill>
              </a:rPr>
              <a:t> </a:t>
            </a:r>
            <a:r>
              <a:rPr lang="en-US" sz="3200" dirty="0" err="1">
                <a:solidFill>
                  <a:srgbClr val="FF0000"/>
                </a:solidFill>
              </a:rPr>
              <a:t>dân</a:t>
            </a:r>
            <a:r>
              <a:rPr lang="en-US" sz="3200" dirty="0">
                <a:solidFill>
                  <a:srgbClr val="FF0000"/>
                </a:solidFill>
              </a:rPr>
              <a:t> </a:t>
            </a:r>
            <a:r>
              <a:rPr lang="en-US" sz="3200" dirty="0" err="1">
                <a:solidFill>
                  <a:srgbClr val="FF0000"/>
                </a:solidFill>
              </a:rPr>
              <a:t>là</a:t>
            </a:r>
            <a:r>
              <a:rPr lang="en-US" sz="3200" dirty="0">
                <a:solidFill>
                  <a:srgbClr val="FF0000"/>
                </a:solidFill>
              </a:rPr>
              <a:t> </a:t>
            </a:r>
            <a:r>
              <a:rPr lang="en-US" sz="3200" dirty="0" err="1">
                <a:solidFill>
                  <a:srgbClr val="FF0000"/>
                </a:solidFill>
              </a:rPr>
              <a:t>trung</a:t>
            </a:r>
            <a:r>
              <a:rPr lang="en-US" sz="3200" dirty="0">
                <a:solidFill>
                  <a:srgbClr val="FF0000"/>
                </a:solidFill>
              </a:rPr>
              <a:t> </a:t>
            </a:r>
            <a:r>
              <a:rPr lang="en-US" sz="3200" dirty="0" err="1">
                <a:solidFill>
                  <a:srgbClr val="FF0000"/>
                </a:solidFill>
              </a:rPr>
              <a:t>tâm</a:t>
            </a:r>
            <a:r>
              <a:rPr lang="en-US" sz="3200" dirty="0">
                <a:solidFill>
                  <a:srgbClr val="FF0000"/>
                </a:solidFill>
              </a:rPr>
              <a:t>, </a:t>
            </a:r>
            <a:r>
              <a:rPr lang="en-US" sz="3200" dirty="0" err="1">
                <a:solidFill>
                  <a:srgbClr val="FF0000"/>
                </a:solidFill>
              </a:rPr>
              <a:t>mục</a:t>
            </a:r>
            <a:r>
              <a:rPr lang="en-US" sz="3200" dirty="0">
                <a:solidFill>
                  <a:srgbClr val="FF0000"/>
                </a:solidFill>
              </a:rPr>
              <a:t> </a:t>
            </a:r>
            <a:r>
              <a:rPr lang="en-US" sz="3200" dirty="0" err="1">
                <a:solidFill>
                  <a:srgbClr val="FF0000"/>
                </a:solidFill>
              </a:rPr>
              <a:t>tiêu</a:t>
            </a:r>
            <a:r>
              <a:rPr lang="en-US" sz="3200" dirty="0">
                <a:solidFill>
                  <a:srgbClr val="FF0000"/>
                </a:solidFill>
              </a:rPr>
              <a:t> </a:t>
            </a:r>
            <a:r>
              <a:rPr lang="en-US" sz="3200" dirty="0" err="1">
                <a:solidFill>
                  <a:srgbClr val="FF0000"/>
                </a:solidFill>
              </a:rPr>
              <a:t>vì</a:t>
            </a:r>
            <a:r>
              <a:rPr lang="en-US" sz="3200" dirty="0">
                <a:solidFill>
                  <a:srgbClr val="FF0000"/>
                </a:solidFill>
              </a:rPr>
              <a:t> </a:t>
            </a:r>
            <a:r>
              <a:rPr lang="en-US" sz="3200" dirty="0" err="1">
                <a:solidFill>
                  <a:srgbClr val="FF0000"/>
                </a:solidFill>
              </a:rPr>
              <a:t>nhân</a:t>
            </a:r>
            <a:r>
              <a:rPr lang="en-US" sz="3200" dirty="0">
                <a:solidFill>
                  <a:srgbClr val="FF0000"/>
                </a:solidFill>
              </a:rPr>
              <a:t> </a:t>
            </a:r>
            <a:r>
              <a:rPr lang="en-US" sz="3200" dirty="0" err="1">
                <a:solidFill>
                  <a:srgbClr val="FF0000"/>
                </a:solidFill>
              </a:rPr>
              <a:t>dân</a:t>
            </a:r>
            <a:r>
              <a:rPr lang="en-US" sz="3200" dirty="0">
                <a:solidFill>
                  <a:srgbClr val="FF0000"/>
                </a:solidFill>
              </a:rPr>
              <a:t>, </a:t>
            </a:r>
            <a:r>
              <a:rPr lang="en-US" sz="3200" dirty="0" err="1">
                <a:solidFill>
                  <a:srgbClr val="FF0000"/>
                </a:solidFill>
              </a:rPr>
              <a:t>cho</a:t>
            </a:r>
            <a:r>
              <a:rPr lang="en-US" sz="3200" dirty="0">
                <a:solidFill>
                  <a:srgbClr val="FF0000"/>
                </a:solidFill>
              </a:rPr>
              <a:t> </a:t>
            </a:r>
            <a:r>
              <a:rPr lang="en-US" sz="3200" dirty="0" err="1">
                <a:solidFill>
                  <a:srgbClr val="FF0000"/>
                </a:solidFill>
              </a:rPr>
              <a:t>nhân</a:t>
            </a:r>
            <a:r>
              <a:rPr lang="en-US" sz="3200" dirty="0">
                <a:solidFill>
                  <a:srgbClr val="FF0000"/>
                </a:solidFill>
              </a:rPr>
              <a:t> </a:t>
            </a:r>
            <a:r>
              <a:rPr lang="en-US" sz="3200" dirty="0" err="1">
                <a:solidFill>
                  <a:srgbClr val="FF0000"/>
                </a:solidFill>
              </a:rPr>
              <a:t>dân</a:t>
            </a:r>
            <a:r>
              <a:rPr lang="en-US" sz="3200" dirty="0">
                <a:solidFill>
                  <a:srgbClr val="FF0000"/>
                </a:solidFill>
              </a:rPr>
              <a:t> </a:t>
            </a:r>
            <a:r>
              <a:rPr lang="en-US" sz="3200" dirty="0" err="1">
                <a:solidFill>
                  <a:srgbClr val="FF0000"/>
                </a:solidFill>
              </a:rPr>
              <a:t>và</a:t>
            </a:r>
            <a:r>
              <a:rPr lang="en-US" sz="3200" dirty="0">
                <a:solidFill>
                  <a:srgbClr val="FF0000"/>
                </a:solidFill>
              </a:rPr>
              <a:t> do </a:t>
            </a:r>
            <a:r>
              <a:rPr lang="en-US" sz="3200" dirty="0" err="1">
                <a:solidFill>
                  <a:srgbClr val="FF0000"/>
                </a:solidFill>
              </a:rPr>
              <a:t>nhân</a:t>
            </a:r>
            <a:r>
              <a:rPr lang="en-US" sz="3200" dirty="0">
                <a:solidFill>
                  <a:srgbClr val="FF0000"/>
                </a:solidFill>
              </a:rPr>
              <a:t> </a:t>
            </a:r>
            <a:r>
              <a:rPr lang="en-US" sz="3200" dirty="0" err="1">
                <a:solidFill>
                  <a:srgbClr val="FF0000"/>
                </a:solidFill>
              </a:rPr>
              <a:t>dân</a:t>
            </a:r>
            <a:r>
              <a:rPr lang="en-US" sz="3200" dirty="0">
                <a:solidFill>
                  <a:srgbClr val="FF0000"/>
                </a:solidFill>
              </a:rPr>
              <a:t>, </a:t>
            </a:r>
            <a:r>
              <a:rPr lang="en-US" sz="3200" dirty="0" err="1">
                <a:solidFill>
                  <a:srgbClr val="FF0000"/>
                </a:solidFill>
              </a:rPr>
              <a:t>không</a:t>
            </a:r>
            <a:r>
              <a:rPr lang="en-US" sz="3200" dirty="0">
                <a:solidFill>
                  <a:srgbClr val="FF0000"/>
                </a:solidFill>
              </a:rPr>
              <a:t> </a:t>
            </a:r>
            <a:r>
              <a:rPr lang="en-US" sz="3200" dirty="0" err="1">
                <a:solidFill>
                  <a:srgbClr val="FF0000"/>
                </a:solidFill>
              </a:rPr>
              <a:t>để</a:t>
            </a:r>
            <a:r>
              <a:rPr lang="en-US" sz="3200" dirty="0">
                <a:solidFill>
                  <a:srgbClr val="FF0000"/>
                </a:solidFill>
              </a:rPr>
              <a:t> </a:t>
            </a:r>
            <a:r>
              <a:rPr lang="en-US" sz="3200" dirty="0" err="1">
                <a:solidFill>
                  <a:srgbClr val="FF0000"/>
                </a:solidFill>
              </a:rPr>
              <a:t>người</a:t>
            </a:r>
            <a:r>
              <a:rPr lang="en-US" sz="3200" dirty="0">
                <a:solidFill>
                  <a:srgbClr val="FF0000"/>
                </a:solidFill>
              </a:rPr>
              <a:t> </a:t>
            </a:r>
            <a:r>
              <a:rPr lang="en-US" sz="3200" dirty="0" err="1">
                <a:solidFill>
                  <a:srgbClr val="FF0000"/>
                </a:solidFill>
              </a:rPr>
              <a:t>dân</a:t>
            </a:r>
            <a:r>
              <a:rPr lang="en-US" sz="3200" dirty="0">
                <a:solidFill>
                  <a:srgbClr val="FF0000"/>
                </a:solidFill>
              </a:rPr>
              <a:t> </a:t>
            </a:r>
            <a:r>
              <a:rPr lang="en-US" sz="3200" dirty="0" err="1">
                <a:solidFill>
                  <a:srgbClr val="FF0000"/>
                </a:solidFill>
              </a:rPr>
              <a:t>nào</a:t>
            </a:r>
            <a:r>
              <a:rPr lang="en-US" sz="3200" dirty="0">
                <a:solidFill>
                  <a:srgbClr val="FF0000"/>
                </a:solidFill>
              </a:rPr>
              <a:t> </a:t>
            </a:r>
            <a:r>
              <a:rPr lang="en-US" sz="3200" dirty="0" err="1">
                <a:solidFill>
                  <a:srgbClr val="FF0000"/>
                </a:solidFill>
              </a:rPr>
              <a:t>bị</a:t>
            </a:r>
            <a:r>
              <a:rPr lang="en-US" sz="3200" dirty="0">
                <a:solidFill>
                  <a:srgbClr val="FF0000"/>
                </a:solidFill>
              </a:rPr>
              <a:t> </a:t>
            </a:r>
            <a:r>
              <a:rPr lang="en-US" sz="3200" dirty="0" err="1">
                <a:solidFill>
                  <a:srgbClr val="FF0000"/>
                </a:solidFill>
              </a:rPr>
              <a:t>sót</a:t>
            </a:r>
            <a:r>
              <a:rPr lang="en-US" sz="3200" dirty="0">
                <a:solidFill>
                  <a:srgbClr val="FF0000"/>
                </a:solidFill>
              </a:rPr>
              <a:t> </a:t>
            </a:r>
            <a:r>
              <a:rPr lang="en-US" sz="3200" dirty="0" err="1">
                <a:solidFill>
                  <a:srgbClr val="FF0000"/>
                </a:solidFill>
              </a:rPr>
              <a:t>lại</a:t>
            </a:r>
            <a:r>
              <a:rPr lang="en-US" sz="3200" dirty="0">
                <a:solidFill>
                  <a:srgbClr val="FF0000"/>
                </a:solidFill>
              </a:rPr>
              <a:t> </a:t>
            </a:r>
            <a:r>
              <a:rPr lang="en-US" sz="3200" dirty="0" err="1">
                <a:solidFill>
                  <a:srgbClr val="FF0000"/>
                </a:solidFill>
              </a:rPr>
              <a:t>phía</a:t>
            </a:r>
            <a:r>
              <a:rPr lang="en-US" sz="3200" dirty="0">
                <a:solidFill>
                  <a:srgbClr val="FF0000"/>
                </a:solidFill>
              </a:rPr>
              <a:t> </a:t>
            </a:r>
            <a:r>
              <a:rPr lang="en-US" sz="3200" dirty="0" err="1">
                <a:solidFill>
                  <a:srgbClr val="FF0000"/>
                </a:solidFill>
              </a:rPr>
              <a:t>sau</a:t>
            </a:r>
            <a:r>
              <a:rPr lang="en-US" sz="3200" dirty="0">
                <a:solidFill>
                  <a:srgbClr val="FF0000"/>
                </a:solidFill>
              </a:rPr>
              <a:t>.</a:t>
            </a:r>
          </a:p>
          <a:p>
            <a:pPr algn="just">
              <a:buNone/>
            </a:pPr>
            <a:r>
              <a:rPr lang="en-US" sz="3200" dirty="0">
                <a:solidFill>
                  <a:srgbClr val="FF0000"/>
                </a:solidFill>
              </a:rPr>
              <a:t>          </a:t>
            </a:r>
            <a:r>
              <a:rPr lang="en-US" sz="3200" dirty="0" err="1"/>
              <a:t>Chống</a:t>
            </a:r>
            <a:r>
              <a:rPr lang="en-US" sz="3200" dirty="0"/>
              <a:t> </a:t>
            </a:r>
            <a:r>
              <a:rPr lang="en-US" sz="3200" dirty="0" err="1"/>
              <a:t>dịch</a:t>
            </a:r>
            <a:r>
              <a:rPr lang="en-US" sz="3200" dirty="0"/>
              <a:t> covid-19 </a:t>
            </a:r>
            <a:r>
              <a:rPr lang="en-US" sz="3200" dirty="0" err="1"/>
              <a:t>cho</a:t>
            </a:r>
            <a:r>
              <a:rPr lang="en-US" sz="3200" dirty="0"/>
              <a:t> </a:t>
            </a:r>
            <a:r>
              <a:rPr lang="en-US" sz="3200" dirty="0" err="1"/>
              <a:t>thấy</a:t>
            </a:r>
            <a:r>
              <a:rPr lang="en-US" sz="3200" dirty="0"/>
              <a:t> </a:t>
            </a:r>
            <a:r>
              <a:rPr lang="en-US" sz="3200" dirty="0" err="1"/>
              <a:t>rất</a:t>
            </a:r>
            <a:r>
              <a:rPr lang="en-US" sz="3200" dirty="0"/>
              <a:t> </a:t>
            </a:r>
            <a:r>
              <a:rPr lang="en-US" sz="3200" dirty="0" err="1"/>
              <a:t>rõ</a:t>
            </a:r>
            <a:r>
              <a:rPr lang="en-US" sz="3200" dirty="0"/>
              <a:t>, </a:t>
            </a:r>
            <a:r>
              <a:rPr lang="en-US" sz="3200" dirty="0" err="1"/>
              <a:t>toàn</a:t>
            </a:r>
            <a:r>
              <a:rPr lang="en-US" sz="3200" dirty="0"/>
              <a:t> </a:t>
            </a:r>
            <a:r>
              <a:rPr lang="en-US" sz="3200" dirty="0" err="1"/>
              <a:t>dân</a:t>
            </a:r>
            <a:r>
              <a:rPr lang="en-US" sz="3200" dirty="0"/>
              <a:t> </a:t>
            </a:r>
            <a:r>
              <a:rPr lang="en-US" sz="3200" dirty="0" err="1"/>
              <a:t>một</a:t>
            </a:r>
            <a:r>
              <a:rPr lang="en-US" sz="3200" dirty="0"/>
              <a:t> </a:t>
            </a:r>
            <a:r>
              <a:rPr lang="en-US" sz="3200" dirty="0" err="1"/>
              <a:t>lòng</a:t>
            </a:r>
            <a:r>
              <a:rPr lang="en-US" sz="3200" dirty="0"/>
              <a:t>.</a:t>
            </a:r>
          </a:p>
          <a:p>
            <a:pPr algn="just">
              <a:buNone/>
            </a:pPr>
            <a:r>
              <a:rPr lang="en-US" sz="3200" dirty="0">
                <a:solidFill>
                  <a:srgbClr val="7030A0"/>
                </a:solidFill>
              </a:rPr>
              <a:t>       </a:t>
            </a:r>
            <a:r>
              <a:rPr lang="en-US" sz="3200" dirty="0" err="1">
                <a:solidFill>
                  <a:srgbClr val="7030A0"/>
                </a:solidFill>
              </a:rPr>
              <a:t>Với</a:t>
            </a:r>
            <a:r>
              <a:rPr lang="en-US" sz="3200" dirty="0">
                <a:solidFill>
                  <a:srgbClr val="7030A0"/>
                </a:solidFill>
              </a:rPr>
              <a:t> Thanh </a:t>
            </a:r>
            <a:r>
              <a:rPr lang="en-US" sz="3200" dirty="0" err="1">
                <a:solidFill>
                  <a:srgbClr val="7030A0"/>
                </a:solidFill>
              </a:rPr>
              <a:t>Hóa</a:t>
            </a:r>
            <a:r>
              <a:rPr lang="en-US" sz="3200" dirty="0">
                <a:solidFill>
                  <a:srgbClr val="7030A0"/>
                </a:solidFill>
              </a:rPr>
              <a:t>, NQ58 </a:t>
            </a:r>
            <a:r>
              <a:rPr lang="en-US" sz="3200" dirty="0" err="1">
                <a:solidFill>
                  <a:srgbClr val="7030A0"/>
                </a:solidFill>
              </a:rPr>
              <a:t>nêu</a:t>
            </a:r>
            <a:r>
              <a:rPr lang="en-US" sz="3200" dirty="0">
                <a:solidFill>
                  <a:srgbClr val="7030A0"/>
                </a:solidFill>
              </a:rPr>
              <a:t> ở </a:t>
            </a:r>
            <a:r>
              <a:rPr lang="en-US" sz="3200" dirty="0" err="1">
                <a:solidFill>
                  <a:srgbClr val="7030A0"/>
                </a:solidFill>
              </a:rPr>
              <a:t>giải</a:t>
            </a:r>
            <a:r>
              <a:rPr lang="en-US" sz="3200" dirty="0">
                <a:solidFill>
                  <a:srgbClr val="7030A0"/>
                </a:solidFill>
              </a:rPr>
              <a:t> </a:t>
            </a:r>
            <a:r>
              <a:rPr lang="en-US" sz="3200" dirty="0" err="1">
                <a:solidFill>
                  <a:srgbClr val="7030A0"/>
                </a:solidFill>
              </a:rPr>
              <a:t>pháp</a:t>
            </a:r>
            <a:r>
              <a:rPr lang="en-US" sz="3200" dirty="0">
                <a:solidFill>
                  <a:srgbClr val="7030A0"/>
                </a:solidFill>
              </a:rPr>
              <a:t> 5, </a:t>
            </a:r>
            <a:r>
              <a:rPr lang="en-US" sz="3200" dirty="0" err="1">
                <a:solidFill>
                  <a:srgbClr val="7030A0"/>
                </a:solidFill>
              </a:rPr>
              <a:t>kết</a:t>
            </a:r>
            <a:r>
              <a:rPr lang="en-US" sz="3200" dirty="0">
                <a:solidFill>
                  <a:srgbClr val="7030A0"/>
                </a:solidFill>
              </a:rPr>
              <a:t> </a:t>
            </a:r>
            <a:r>
              <a:rPr lang="en-US" sz="3200" dirty="0" err="1">
                <a:solidFill>
                  <a:srgbClr val="7030A0"/>
                </a:solidFill>
              </a:rPr>
              <a:t>hợp</a:t>
            </a:r>
            <a:r>
              <a:rPr lang="en-US" sz="3200" dirty="0">
                <a:solidFill>
                  <a:srgbClr val="7030A0"/>
                </a:solidFill>
              </a:rPr>
              <a:t> </a:t>
            </a:r>
            <a:r>
              <a:rPr lang="en-US" sz="3200" dirty="0" err="1">
                <a:solidFill>
                  <a:srgbClr val="7030A0"/>
                </a:solidFill>
              </a:rPr>
              <a:t>chặt</a:t>
            </a:r>
            <a:r>
              <a:rPr lang="en-US" sz="3200" dirty="0">
                <a:solidFill>
                  <a:srgbClr val="7030A0"/>
                </a:solidFill>
              </a:rPr>
              <a:t> </a:t>
            </a:r>
            <a:r>
              <a:rPr lang="en-US" sz="3200" dirty="0" err="1">
                <a:solidFill>
                  <a:srgbClr val="7030A0"/>
                </a:solidFill>
              </a:rPr>
              <a:t>chẽ</a:t>
            </a:r>
            <a:r>
              <a:rPr lang="en-US" sz="3200" dirty="0">
                <a:solidFill>
                  <a:srgbClr val="7030A0"/>
                </a:solidFill>
              </a:rPr>
              <a:t> </a:t>
            </a:r>
            <a:r>
              <a:rPr lang="en-US" sz="3200" dirty="0" err="1">
                <a:solidFill>
                  <a:srgbClr val="7030A0"/>
                </a:solidFill>
              </a:rPr>
              <a:t>phát</a:t>
            </a:r>
            <a:r>
              <a:rPr lang="en-US" sz="3200" dirty="0">
                <a:solidFill>
                  <a:srgbClr val="7030A0"/>
                </a:solidFill>
              </a:rPr>
              <a:t> </a:t>
            </a:r>
            <a:r>
              <a:rPr lang="en-US" sz="3200" dirty="0" err="1">
                <a:solidFill>
                  <a:srgbClr val="7030A0"/>
                </a:solidFill>
              </a:rPr>
              <a:t>triển</a:t>
            </a:r>
            <a:r>
              <a:rPr lang="en-US" sz="3200" dirty="0">
                <a:solidFill>
                  <a:srgbClr val="7030A0"/>
                </a:solidFill>
              </a:rPr>
              <a:t> </a:t>
            </a:r>
            <a:r>
              <a:rPr lang="en-US" sz="3200" dirty="0" err="1">
                <a:solidFill>
                  <a:srgbClr val="7030A0"/>
                </a:solidFill>
              </a:rPr>
              <a:t>kinh</a:t>
            </a:r>
            <a:r>
              <a:rPr lang="en-US" sz="3200" dirty="0">
                <a:solidFill>
                  <a:srgbClr val="7030A0"/>
                </a:solidFill>
              </a:rPr>
              <a:t> </a:t>
            </a:r>
            <a:r>
              <a:rPr lang="en-US" sz="3200" dirty="0" err="1">
                <a:solidFill>
                  <a:srgbClr val="7030A0"/>
                </a:solidFill>
              </a:rPr>
              <a:t>tế</a:t>
            </a:r>
            <a:r>
              <a:rPr lang="en-US" sz="3200" dirty="0">
                <a:solidFill>
                  <a:srgbClr val="7030A0"/>
                </a:solidFill>
              </a:rPr>
              <a:t> </a:t>
            </a:r>
            <a:r>
              <a:rPr lang="en-US" sz="3200" dirty="0" err="1">
                <a:solidFill>
                  <a:srgbClr val="7030A0"/>
                </a:solidFill>
              </a:rPr>
              <a:t>với</a:t>
            </a:r>
            <a:r>
              <a:rPr lang="en-US" sz="3200" dirty="0">
                <a:solidFill>
                  <a:srgbClr val="7030A0"/>
                </a:solidFill>
              </a:rPr>
              <a:t> </a:t>
            </a:r>
            <a:r>
              <a:rPr lang="en-US" sz="3200" dirty="0" err="1">
                <a:solidFill>
                  <a:srgbClr val="7030A0"/>
                </a:solidFill>
              </a:rPr>
              <a:t>phát</a:t>
            </a:r>
            <a:r>
              <a:rPr lang="en-US" sz="3200" dirty="0">
                <a:solidFill>
                  <a:srgbClr val="7030A0"/>
                </a:solidFill>
              </a:rPr>
              <a:t> </a:t>
            </a:r>
            <a:r>
              <a:rPr lang="en-US" sz="3200" dirty="0" err="1">
                <a:solidFill>
                  <a:srgbClr val="7030A0"/>
                </a:solidFill>
              </a:rPr>
              <a:t>triển</a:t>
            </a:r>
            <a:r>
              <a:rPr lang="en-US" sz="3200" dirty="0">
                <a:solidFill>
                  <a:srgbClr val="7030A0"/>
                </a:solidFill>
              </a:rPr>
              <a:t> </a:t>
            </a:r>
            <a:r>
              <a:rPr lang="en-US" sz="3200" dirty="0" err="1">
                <a:solidFill>
                  <a:srgbClr val="7030A0"/>
                </a:solidFill>
              </a:rPr>
              <a:t>văn</a:t>
            </a:r>
            <a:r>
              <a:rPr lang="en-US" sz="3200" dirty="0">
                <a:solidFill>
                  <a:srgbClr val="7030A0"/>
                </a:solidFill>
              </a:rPr>
              <a:t> </a:t>
            </a:r>
            <a:r>
              <a:rPr lang="en-US" sz="3200" dirty="0" err="1">
                <a:solidFill>
                  <a:srgbClr val="7030A0"/>
                </a:solidFill>
              </a:rPr>
              <a:t>hóa</a:t>
            </a:r>
            <a:r>
              <a:rPr lang="en-US" sz="3200" dirty="0">
                <a:solidFill>
                  <a:srgbClr val="7030A0"/>
                </a:solidFill>
              </a:rPr>
              <a:t>, </a:t>
            </a:r>
            <a:r>
              <a:rPr lang="en-US" sz="3200" dirty="0" err="1">
                <a:solidFill>
                  <a:srgbClr val="7030A0"/>
                </a:solidFill>
              </a:rPr>
              <a:t>thực</a:t>
            </a:r>
            <a:r>
              <a:rPr lang="en-US" sz="3200" dirty="0">
                <a:solidFill>
                  <a:srgbClr val="7030A0"/>
                </a:solidFill>
              </a:rPr>
              <a:t> </a:t>
            </a:r>
            <a:r>
              <a:rPr lang="en-US" sz="3200" dirty="0" err="1">
                <a:solidFill>
                  <a:srgbClr val="7030A0"/>
                </a:solidFill>
              </a:rPr>
              <a:t>hiện</a:t>
            </a:r>
            <a:r>
              <a:rPr lang="en-US" sz="3200" dirty="0">
                <a:solidFill>
                  <a:srgbClr val="7030A0"/>
                </a:solidFill>
              </a:rPr>
              <a:t> </a:t>
            </a:r>
            <a:r>
              <a:rPr lang="en-US" sz="3200" dirty="0" err="1">
                <a:solidFill>
                  <a:srgbClr val="7030A0"/>
                </a:solidFill>
              </a:rPr>
              <a:t>tiến</a:t>
            </a:r>
            <a:r>
              <a:rPr lang="en-US" sz="3200" dirty="0">
                <a:solidFill>
                  <a:srgbClr val="7030A0"/>
                </a:solidFill>
              </a:rPr>
              <a:t> </a:t>
            </a:r>
            <a:r>
              <a:rPr lang="en-US" sz="3200" dirty="0" err="1">
                <a:solidFill>
                  <a:srgbClr val="7030A0"/>
                </a:solidFill>
              </a:rPr>
              <a:t>bộ</a:t>
            </a:r>
            <a:r>
              <a:rPr lang="en-US" sz="3200" dirty="0">
                <a:solidFill>
                  <a:srgbClr val="7030A0"/>
                </a:solidFill>
              </a:rPr>
              <a:t>, </a:t>
            </a:r>
            <a:r>
              <a:rPr lang="en-US" sz="3200" dirty="0" err="1">
                <a:solidFill>
                  <a:srgbClr val="7030A0"/>
                </a:solidFill>
              </a:rPr>
              <a:t>công</a:t>
            </a:r>
            <a:r>
              <a:rPr lang="en-US" sz="3200" dirty="0">
                <a:solidFill>
                  <a:srgbClr val="7030A0"/>
                </a:solidFill>
              </a:rPr>
              <a:t> </a:t>
            </a:r>
            <a:r>
              <a:rPr lang="en-US" sz="3200" dirty="0" err="1">
                <a:solidFill>
                  <a:srgbClr val="7030A0"/>
                </a:solidFill>
              </a:rPr>
              <a:t>bằng</a:t>
            </a:r>
            <a:r>
              <a:rPr lang="en-US" sz="3200" dirty="0">
                <a:solidFill>
                  <a:srgbClr val="7030A0"/>
                </a:solidFill>
              </a:rPr>
              <a:t> </a:t>
            </a:r>
            <a:r>
              <a:rPr lang="en-US" sz="3200" dirty="0" err="1">
                <a:solidFill>
                  <a:srgbClr val="7030A0"/>
                </a:solidFill>
              </a:rPr>
              <a:t>xã</a:t>
            </a:r>
            <a:r>
              <a:rPr lang="en-US" sz="3200" dirty="0">
                <a:solidFill>
                  <a:srgbClr val="7030A0"/>
                </a:solidFill>
              </a:rPr>
              <a:t> </a:t>
            </a:r>
            <a:r>
              <a:rPr lang="en-US" sz="3200" dirty="0" err="1">
                <a:solidFill>
                  <a:srgbClr val="7030A0"/>
                </a:solidFill>
              </a:rPr>
              <a:t>hội</a:t>
            </a:r>
            <a:r>
              <a:rPr lang="en-US" sz="3200" dirty="0">
                <a:solidFill>
                  <a:srgbClr val="7030A0"/>
                </a:solidFill>
              </a:rPr>
              <a:t>, </a:t>
            </a:r>
            <a:r>
              <a:rPr lang="en-US" sz="3200" dirty="0" err="1">
                <a:solidFill>
                  <a:srgbClr val="7030A0"/>
                </a:solidFill>
              </a:rPr>
              <a:t>tạo</a:t>
            </a:r>
            <a:r>
              <a:rPr lang="en-US" sz="3200" dirty="0">
                <a:solidFill>
                  <a:srgbClr val="7030A0"/>
                </a:solidFill>
              </a:rPr>
              <a:t> </a:t>
            </a:r>
            <a:r>
              <a:rPr lang="en-US" sz="3200" dirty="0" err="1">
                <a:solidFill>
                  <a:srgbClr val="7030A0"/>
                </a:solidFill>
              </a:rPr>
              <a:t>nền</a:t>
            </a:r>
            <a:r>
              <a:rPr lang="en-US" sz="3200" dirty="0">
                <a:solidFill>
                  <a:srgbClr val="7030A0"/>
                </a:solidFill>
              </a:rPr>
              <a:t> </a:t>
            </a:r>
            <a:r>
              <a:rPr lang="en-US" sz="3200" dirty="0" err="1">
                <a:solidFill>
                  <a:srgbClr val="7030A0"/>
                </a:solidFill>
              </a:rPr>
              <a:t>tảng</a:t>
            </a:r>
            <a:r>
              <a:rPr lang="en-US" sz="3200" dirty="0">
                <a:solidFill>
                  <a:srgbClr val="7030A0"/>
                </a:solidFill>
              </a:rPr>
              <a:t> </a:t>
            </a:r>
            <a:r>
              <a:rPr lang="en-US" sz="3200" dirty="0" err="1">
                <a:solidFill>
                  <a:srgbClr val="7030A0"/>
                </a:solidFill>
              </a:rPr>
              <a:t>để</a:t>
            </a:r>
            <a:r>
              <a:rPr lang="en-US" sz="3200" dirty="0">
                <a:solidFill>
                  <a:srgbClr val="7030A0"/>
                </a:solidFill>
              </a:rPr>
              <a:t> Thanh </a:t>
            </a:r>
            <a:r>
              <a:rPr lang="en-US" sz="3200" dirty="0" err="1">
                <a:solidFill>
                  <a:srgbClr val="7030A0"/>
                </a:solidFill>
              </a:rPr>
              <a:t>Hóa</a:t>
            </a:r>
            <a:r>
              <a:rPr lang="en-US" sz="3200" dirty="0">
                <a:solidFill>
                  <a:srgbClr val="7030A0"/>
                </a:solidFill>
              </a:rPr>
              <a:t> </a:t>
            </a:r>
            <a:r>
              <a:rPr lang="en-US" sz="3200" dirty="0" err="1">
                <a:solidFill>
                  <a:srgbClr val="7030A0"/>
                </a:solidFill>
              </a:rPr>
              <a:t>trở</a:t>
            </a:r>
            <a:r>
              <a:rPr lang="en-US" sz="3200" dirty="0">
                <a:solidFill>
                  <a:srgbClr val="7030A0"/>
                </a:solidFill>
              </a:rPr>
              <a:t> </a:t>
            </a:r>
            <a:r>
              <a:rPr lang="en-US" sz="3200" dirty="0" err="1">
                <a:solidFill>
                  <a:srgbClr val="7030A0"/>
                </a:solidFill>
              </a:rPr>
              <a:t>thành</a:t>
            </a:r>
            <a:r>
              <a:rPr lang="en-US" sz="3200" dirty="0">
                <a:solidFill>
                  <a:srgbClr val="7030A0"/>
                </a:solidFill>
              </a:rPr>
              <a:t> </a:t>
            </a:r>
            <a:r>
              <a:rPr lang="en-US" sz="3200" dirty="0" err="1">
                <a:solidFill>
                  <a:srgbClr val="7030A0"/>
                </a:solidFill>
              </a:rPr>
              <a:t>trung</a:t>
            </a:r>
            <a:r>
              <a:rPr lang="en-US" sz="3200" dirty="0">
                <a:solidFill>
                  <a:srgbClr val="7030A0"/>
                </a:solidFill>
              </a:rPr>
              <a:t> </a:t>
            </a:r>
            <a:r>
              <a:rPr lang="en-US" sz="3200" dirty="0" err="1">
                <a:solidFill>
                  <a:srgbClr val="7030A0"/>
                </a:solidFill>
              </a:rPr>
              <a:t>tâm</a:t>
            </a:r>
            <a:r>
              <a:rPr lang="en-US" sz="3200" dirty="0">
                <a:solidFill>
                  <a:srgbClr val="7030A0"/>
                </a:solidFill>
              </a:rPr>
              <a:t> </a:t>
            </a:r>
            <a:r>
              <a:rPr lang="en-US" sz="3200" dirty="0" err="1">
                <a:solidFill>
                  <a:srgbClr val="7030A0"/>
                </a:solidFill>
              </a:rPr>
              <a:t>lớn</a:t>
            </a:r>
            <a:r>
              <a:rPr lang="en-US" sz="3200" dirty="0">
                <a:solidFill>
                  <a:srgbClr val="7030A0"/>
                </a:solidFill>
              </a:rPr>
              <a:t> </a:t>
            </a:r>
            <a:r>
              <a:rPr lang="en-US" sz="3200" dirty="0" err="1">
                <a:solidFill>
                  <a:srgbClr val="7030A0"/>
                </a:solidFill>
              </a:rPr>
              <a:t>về</a:t>
            </a:r>
            <a:r>
              <a:rPr lang="en-US" sz="3200" dirty="0">
                <a:solidFill>
                  <a:srgbClr val="7030A0"/>
                </a:solidFill>
              </a:rPr>
              <a:t> </a:t>
            </a:r>
            <a:r>
              <a:rPr lang="en-US" sz="3200" dirty="0" err="1">
                <a:solidFill>
                  <a:srgbClr val="7030A0"/>
                </a:solidFill>
              </a:rPr>
              <a:t>văn</a:t>
            </a:r>
            <a:r>
              <a:rPr lang="en-US" sz="3200" dirty="0">
                <a:solidFill>
                  <a:srgbClr val="7030A0"/>
                </a:solidFill>
              </a:rPr>
              <a:t> </a:t>
            </a:r>
            <a:r>
              <a:rPr lang="en-US" sz="3200" dirty="0" err="1">
                <a:solidFill>
                  <a:srgbClr val="7030A0"/>
                </a:solidFill>
              </a:rPr>
              <a:t>hóa</a:t>
            </a:r>
            <a:r>
              <a:rPr lang="en-US" sz="3200" dirty="0">
                <a:solidFill>
                  <a:srgbClr val="7030A0"/>
                </a:solidFill>
              </a:rPr>
              <a:t>, </a:t>
            </a:r>
            <a:r>
              <a:rPr lang="en-US" sz="3200" dirty="0" err="1">
                <a:solidFill>
                  <a:srgbClr val="7030A0"/>
                </a:solidFill>
              </a:rPr>
              <a:t>thể</a:t>
            </a:r>
            <a:r>
              <a:rPr lang="en-US" sz="3200" dirty="0">
                <a:solidFill>
                  <a:srgbClr val="7030A0"/>
                </a:solidFill>
              </a:rPr>
              <a:t> </a:t>
            </a:r>
            <a:r>
              <a:rPr lang="en-US" sz="3200" dirty="0" err="1">
                <a:solidFill>
                  <a:srgbClr val="7030A0"/>
                </a:solidFill>
              </a:rPr>
              <a:t>thao</a:t>
            </a:r>
            <a:r>
              <a:rPr lang="en-US" sz="3200" dirty="0">
                <a:solidFill>
                  <a:srgbClr val="7030A0"/>
                </a:solidFill>
              </a:rPr>
              <a:t> </a:t>
            </a:r>
            <a:r>
              <a:rPr lang="en-US" sz="3200" dirty="0" err="1">
                <a:solidFill>
                  <a:srgbClr val="7030A0"/>
                </a:solidFill>
              </a:rPr>
              <a:t>của</a:t>
            </a:r>
            <a:r>
              <a:rPr lang="en-US" sz="3200" dirty="0">
                <a:solidFill>
                  <a:srgbClr val="7030A0"/>
                </a:solidFill>
              </a:rPr>
              <a:t> </a:t>
            </a:r>
            <a:r>
              <a:rPr lang="en-US" sz="3200" dirty="0" err="1">
                <a:solidFill>
                  <a:srgbClr val="7030A0"/>
                </a:solidFill>
              </a:rPr>
              <a:t>khu</a:t>
            </a:r>
            <a:r>
              <a:rPr lang="en-US" sz="3200" dirty="0">
                <a:solidFill>
                  <a:srgbClr val="7030A0"/>
                </a:solidFill>
              </a:rPr>
              <a:t> </a:t>
            </a:r>
            <a:r>
              <a:rPr lang="en-US" sz="3200" dirty="0" err="1">
                <a:solidFill>
                  <a:srgbClr val="7030A0"/>
                </a:solidFill>
              </a:rPr>
              <a:t>vực</a:t>
            </a:r>
            <a:r>
              <a:rPr lang="en-US" sz="3200" dirty="0">
                <a:solidFill>
                  <a:srgbClr val="7030A0"/>
                </a:solidFill>
              </a:rPr>
              <a:t> </a:t>
            </a:r>
            <a:r>
              <a:rPr lang="en-US" sz="3200" dirty="0" err="1">
                <a:solidFill>
                  <a:srgbClr val="7030A0"/>
                </a:solidFill>
              </a:rPr>
              <a:t>và</a:t>
            </a:r>
            <a:r>
              <a:rPr lang="en-US" sz="3200" dirty="0">
                <a:solidFill>
                  <a:srgbClr val="7030A0"/>
                </a:solidFill>
              </a:rPr>
              <a:t> </a:t>
            </a:r>
            <a:r>
              <a:rPr lang="en-US" sz="3200" dirty="0" err="1">
                <a:solidFill>
                  <a:srgbClr val="7030A0"/>
                </a:solidFill>
              </a:rPr>
              <a:t>cả</a:t>
            </a:r>
            <a:r>
              <a:rPr lang="en-US" sz="3200" dirty="0">
                <a:solidFill>
                  <a:srgbClr val="7030A0"/>
                </a:solidFill>
              </a:rPr>
              <a:t> </a:t>
            </a:r>
            <a:r>
              <a:rPr lang="en-US" sz="3200" dirty="0" err="1">
                <a:solidFill>
                  <a:srgbClr val="7030A0"/>
                </a:solidFill>
              </a:rPr>
              <a:t>nước</a:t>
            </a:r>
            <a:r>
              <a:rPr lang="en-US" sz="3200" dirty="0">
                <a:solidFill>
                  <a:srgbClr val="7030A0"/>
                </a:solidFill>
              </a:rPr>
              <a:t>.</a:t>
            </a:r>
          </a:p>
          <a:p>
            <a:pPr>
              <a:buNone/>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41960"/>
            <a:ext cx="10515600" cy="6133769"/>
          </a:xfrm>
        </p:spPr>
        <p:txBody>
          <a:bodyPr>
            <a:normAutofit fontScale="85000" lnSpcReduction="20000"/>
          </a:bodyPr>
          <a:lstStyle/>
          <a:p>
            <a:pPr>
              <a:buNone/>
            </a:pPr>
            <a:r>
              <a:rPr lang="en-US" dirty="0"/>
              <a:t> </a:t>
            </a:r>
          </a:p>
          <a:p>
            <a:pPr algn="just">
              <a:buNone/>
            </a:pPr>
            <a:r>
              <a:rPr lang="en-US" sz="3200" b="1" dirty="0">
                <a:solidFill>
                  <a:srgbClr val="7030A0"/>
                </a:solidFill>
              </a:rPr>
              <a:t>       </a:t>
            </a:r>
            <a:r>
              <a:rPr lang="en-US" sz="3200" dirty="0">
                <a:solidFill>
                  <a:srgbClr val="7030A0"/>
                </a:solidFill>
              </a:rPr>
              <a:t> 4. </a:t>
            </a:r>
            <a:r>
              <a:rPr lang="en-US" sz="3200" dirty="0" err="1">
                <a:solidFill>
                  <a:srgbClr val="7030A0"/>
                </a:solidFill>
              </a:rPr>
              <a:t>Giải</a:t>
            </a:r>
            <a:r>
              <a:rPr lang="en-US" sz="3200" dirty="0">
                <a:solidFill>
                  <a:srgbClr val="7030A0"/>
                </a:solidFill>
              </a:rPr>
              <a:t> </a:t>
            </a:r>
            <a:r>
              <a:rPr lang="en-US" sz="3200" dirty="0" err="1">
                <a:solidFill>
                  <a:srgbClr val="7030A0"/>
                </a:solidFill>
              </a:rPr>
              <a:t>pháp</a:t>
            </a:r>
            <a:r>
              <a:rPr lang="en-US" sz="3200" dirty="0">
                <a:solidFill>
                  <a:srgbClr val="7030A0"/>
                </a:solidFill>
              </a:rPr>
              <a:t> </a:t>
            </a:r>
            <a:r>
              <a:rPr lang="en-US" sz="3200" dirty="0" err="1">
                <a:solidFill>
                  <a:srgbClr val="7030A0"/>
                </a:solidFill>
              </a:rPr>
              <a:t>phát</a:t>
            </a:r>
            <a:r>
              <a:rPr lang="en-US" sz="3200" dirty="0">
                <a:solidFill>
                  <a:srgbClr val="7030A0"/>
                </a:solidFill>
              </a:rPr>
              <a:t> </a:t>
            </a:r>
            <a:r>
              <a:rPr lang="en-US" sz="3200" dirty="0" err="1">
                <a:solidFill>
                  <a:srgbClr val="7030A0"/>
                </a:solidFill>
              </a:rPr>
              <a:t>huy</a:t>
            </a:r>
            <a:r>
              <a:rPr lang="en-US" sz="3200" dirty="0">
                <a:solidFill>
                  <a:srgbClr val="7030A0"/>
                </a:solidFill>
              </a:rPr>
              <a:t> </a:t>
            </a:r>
            <a:r>
              <a:rPr lang="en-US" sz="3200" dirty="0" err="1">
                <a:solidFill>
                  <a:srgbClr val="7030A0"/>
                </a:solidFill>
              </a:rPr>
              <a:t>có</a:t>
            </a:r>
            <a:r>
              <a:rPr lang="en-US" sz="3200" dirty="0">
                <a:solidFill>
                  <a:srgbClr val="7030A0"/>
                </a:solidFill>
              </a:rPr>
              <a:t> </a:t>
            </a:r>
            <a:r>
              <a:rPr lang="en-US" sz="3200" dirty="0" err="1">
                <a:solidFill>
                  <a:srgbClr val="7030A0"/>
                </a:solidFill>
              </a:rPr>
              <a:t>hiệu</a:t>
            </a:r>
            <a:r>
              <a:rPr lang="en-US" sz="3200" dirty="0">
                <a:solidFill>
                  <a:srgbClr val="7030A0"/>
                </a:solidFill>
              </a:rPr>
              <a:t> </a:t>
            </a:r>
            <a:r>
              <a:rPr lang="en-US" sz="3200" dirty="0" err="1">
                <a:solidFill>
                  <a:srgbClr val="7030A0"/>
                </a:solidFill>
              </a:rPr>
              <a:t>quả</a:t>
            </a:r>
            <a:r>
              <a:rPr lang="en-US" sz="3200" dirty="0">
                <a:solidFill>
                  <a:srgbClr val="7030A0"/>
                </a:solidFill>
              </a:rPr>
              <a:t> </a:t>
            </a:r>
            <a:r>
              <a:rPr lang="en-US" sz="3200" dirty="0" err="1">
                <a:solidFill>
                  <a:srgbClr val="7030A0"/>
                </a:solidFill>
              </a:rPr>
              <a:t>tinh</a:t>
            </a:r>
            <a:r>
              <a:rPr lang="en-US" sz="3200" dirty="0">
                <a:solidFill>
                  <a:srgbClr val="7030A0"/>
                </a:solidFill>
              </a:rPr>
              <a:t> </a:t>
            </a:r>
            <a:r>
              <a:rPr lang="en-US" sz="3200" dirty="0" err="1">
                <a:solidFill>
                  <a:srgbClr val="7030A0"/>
                </a:solidFill>
              </a:rPr>
              <a:t>thần</a:t>
            </a:r>
            <a:r>
              <a:rPr lang="en-US" sz="3200" dirty="0">
                <a:solidFill>
                  <a:srgbClr val="7030A0"/>
                </a:solidFill>
              </a:rPr>
              <a:t> </a:t>
            </a:r>
            <a:r>
              <a:rPr lang="en-US" sz="3200" dirty="0" err="1">
                <a:solidFill>
                  <a:srgbClr val="7030A0"/>
                </a:solidFill>
              </a:rPr>
              <a:t>yêu</a:t>
            </a:r>
            <a:r>
              <a:rPr lang="en-US" sz="3200" dirty="0">
                <a:solidFill>
                  <a:srgbClr val="7030A0"/>
                </a:solidFill>
              </a:rPr>
              <a:t> </a:t>
            </a:r>
            <a:r>
              <a:rPr lang="en-US" sz="3200" dirty="0" err="1">
                <a:solidFill>
                  <a:srgbClr val="7030A0"/>
                </a:solidFill>
              </a:rPr>
              <a:t>nước</a:t>
            </a:r>
            <a:r>
              <a:rPr lang="en-US" sz="3200" dirty="0">
                <a:solidFill>
                  <a:srgbClr val="7030A0"/>
                </a:solidFill>
              </a:rPr>
              <a:t>, ý </a:t>
            </a:r>
            <a:r>
              <a:rPr lang="en-US" sz="3200" dirty="0" err="1">
                <a:solidFill>
                  <a:srgbClr val="7030A0"/>
                </a:solidFill>
              </a:rPr>
              <a:t>chí</a:t>
            </a:r>
            <a:r>
              <a:rPr lang="en-US" sz="3200" dirty="0">
                <a:solidFill>
                  <a:srgbClr val="7030A0"/>
                </a:solidFill>
              </a:rPr>
              <a:t> </a:t>
            </a:r>
            <a:r>
              <a:rPr lang="en-US" sz="3200" dirty="0" err="1">
                <a:solidFill>
                  <a:srgbClr val="7030A0"/>
                </a:solidFill>
              </a:rPr>
              <a:t>tự</a:t>
            </a:r>
            <a:r>
              <a:rPr lang="en-US" sz="3200" dirty="0">
                <a:solidFill>
                  <a:srgbClr val="7030A0"/>
                </a:solidFill>
              </a:rPr>
              <a:t> </a:t>
            </a:r>
            <a:r>
              <a:rPr lang="en-US" sz="3200" dirty="0" err="1">
                <a:solidFill>
                  <a:srgbClr val="7030A0"/>
                </a:solidFill>
              </a:rPr>
              <a:t>cường</a:t>
            </a:r>
            <a:r>
              <a:rPr lang="en-US" sz="3200" dirty="0">
                <a:solidFill>
                  <a:srgbClr val="7030A0"/>
                </a:solidFill>
              </a:rPr>
              <a:t>, </a:t>
            </a:r>
            <a:r>
              <a:rPr lang="en-US" sz="3200" dirty="0" err="1">
                <a:solidFill>
                  <a:srgbClr val="7030A0"/>
                </a:solidFill>
              </a:rPr>
              <a:t>khát</a:t>
            </a:r>
            <a:r>
              <a:rPr lang="en-US" sz="3200" dirty="0">
                <a:solidFill>
                  <a:srgbClr val="7030A0"/>
                </a:solidFill>
              </a:rPr>
              <a:t> </a:t>
            </a:r>
            <a:r>
              <a:rPr lang="en-US" sz="3200" dirty="0" err="1">
                <a:solidFill>
                  <a:srgbClr val="7030A0"/>
                </a:solidFill>
              </a:rPr>
              <a:t>vọng</a:t>
            </a:r>
            <a:r>
              <a:rPr lang="en-US" sz="3200" dirty="0">
                <a:solidFill>
                  <a:srgbClr val="7030A0"/>
                </a:solidFill>
              </a:rPr>
              <a:t> </a:t>
            </a:r>
            <a:r>
              <a:rPr lang="en-US" sz="3200" dirty="0" err="1">
                <a:solidFill>
                  <a:srgbClr val="7030A0"/>
                </a:solidFill>
              </a:rPr>
              <a:t>xây</a:t>
            </a:r>
            <a:r>
              <a:rPr lang="en-US" sz="3200" dirty="0">
                <a:solidFill>
                  <a:srgbClr val="7030A0"/>
                </a:solidFill>
              </a:rPr>
              <a:t> </a:t>
            </a:r>
            <a:r>
              <a:rPr lang="en-US" sz="3200" dirty="0" err="1">
                <a:solidFill>
                  <a:srgbClr val="7030A0"/>
                </a:solidFill>
              </a:rPr>
              <a:t>dựng</a:t>
            </a:r>
            <a:r>
              <a:rPr lang="en-US" sz="3200" dirty="0">
                <a:solidFill>
                  <a:srgbClr val="7030A0"/>
                </a:solidFill>
              </a:rPr>
              <a:t> </a:t>
            </a:r>
            <a:r>
              <a:rPr lang="en-US" sz="3200" dirty="0" err="1">
                <a:solidFill>
                  <a:srgbClr val="7030A0"/>
                </a:solidFill>
              </a:rPr>
              <a:t>và</a:t>
            </a:r>
            <a:r>
              <a:rPr lang="en-US" sz="3200" dirty="0">
                <a:solidFill>
                  <a:srgbClr val="7030A0"/>
                </a:solidFill>
              </a:rPr>
              <a:t> </a:t>
            </a:r>
            <a:r>
              <a:rPr lang="en-US" sz="3200" dirty="0" err="1">
                <a:solidFill>
                  <a:srgbClr val="7030A0"/>
                </a:solidFill>
              </a:rPr>
              <a:t>phát</a:t>
            </a:r>
            <a:r>
              <a:rPr lang="en-US" sz="3200" dirty="0">
                <a:solidFill>
                  <a:srgbClr val="7030A0"/>
                </a:solidFill>
              </a:rPr>
              <a:t> </a:t>
            </a:r>
            <a:r>
              <a:rPr lang="en-US" sz="3200" dirty="0" err="1">
                <a:solidFill>
                  <a:srgbClr val="7030A0"/>
                </a:solidFill>
              </a:rPr>
              <a:t>triển</a:t>
            </a:r>
            <a:r>
              <a:rPr lang="en-US" sz="3200" dirty="0">
                <a:solidFill>
                  <a:srgbClr val="7030A0"/>
                </a:solidFill>
              </a:rPr>
              <a:t> Thanh </a:t>
            </a:r>
            <a:r>
              <a:rPr lang="en-US" sz="3200" dirty="0" err="1">
                <a:solidFill>
                  <a:srgbClr val="7030A0"/>
                </a:solidFill>
              </a:rPr>
              <a:t>Hóa</a:t>
            </a:r>
            <a:r>
              <a:rPr lang="en-US" sz="3200" dirty="0">
                <a:solidFill>
                  <a:srgbClr val="7030A0"/>
                </a:solidFill>
              </a:rPr>
              <a:t> </a:t>
            </a:r>
            <a:r>
              <a:rPr lang="en-US" sz="3200" dirty="0" err="1">
                <a:solidFill>
                  <a:srgbClr val="7030A0"/>
                </a:solidFill>
              </a:rPr>
              <a:t>giàu</a:t>
            </a:r>
            <a:r>
              <a:rPr lang="en-US" sz="3200" dirty="0">
                <a:solidFill>
                  <a:srgbClr val="7030A0"/>
                </a:solidFill>
              </a:rPr>
              <a:t> </a:t>
            </a:r>
            <a:r>
              <a:rPr lang="en-US" sz="3200" dirty="0" err="1">
                <a:solidFill>
                  <a:srgbClr val="7030A0"/>
                </a:solidFill>
              </a:rPr>
              <a:t>đẹp</a:t>
            </a:r>
            <a:r>
              <a:rPr lang="en-US" sz="3200" dirty="0">
                <a:solidFill>
                  <a:srgbClr val="7030A0"/>
                </a:solidFill>
              </a:rPr>
              <a:t>, </a:t>
            </a:r>
            <a:r>
              <a:rPr lang="en-US" sz="3200" dirty="0" err="1">
                <a:solidFill>
                  <a:srgbClr val="7030A0"/>
                </a:solidFill>
              </a:rPr>
              <a:t>văn</a:t>
            </a:r>
            <a:r>
              <a:rPr lang="en-US" sz="3200" dirty="0">
                <a:solidFill>
                  <a:srgbClr val="7030A0"/>
                </a:solidFill>
              </a:rPr>
              <a:t> </a:t>
            </a:r>
            <a:r>
              <a:rPr lang="en-US" sz="3200" dirty="0" err="1">
                <a:solidFill>
                  <a:srgbClr val="7030A0"/>
                </a:solidFill>
              </a:rPr>
              <a:t>minh</a:t>
            </a:r>
            <a:r>
              <a:rPr lang="en-US" sz="3200" dirty="0">
                <a:solidFill>
                  <a:srgbClr val="7030A0"/>
                </a:solidFill>
              </a:rPr>
              <a:t>, </a:t>
            </a:r>
            <a:r>
              <a:rPr lang="en-US" sz="3200" dirty="0" err="1">
                <a:solidFill>
                  <a:srgbClr val="7030A0"/>
                </a:solidFill>
              </a:rPr>
              <a:t>hiện</a:t>
            </a:r>
            <a:r>
              <a:rPr lang="en-US" sz="3200" dirty="0">
                <a:solidFill>
                  <a:srgbClr val="7030A0"/>
                </a:solidFill>
              </a:rPr>
              <a:t> </a:t>
            </a:r>
            <a:r>
              <a:rPr lang="en-US" sz="3200" dirty="0" err="1">
                <a:solidFill>
                  <a:srgbClr val="7030A0"/>
                </a:solidFill>
              </a:rPr>
              <a:t>đại</a:t>
            </a:r>
            <a:r>
              <a:rPr lang="en-US" sz="3200" dirty="0">
                <a:solidFill>
                  <a:srgbClr val="7030A0"/>
                </a:solidFill>
              </a:rPr>
              <a:t> </a:t>
            </a:r>
            <a:r>
              <a:rPr lang="en-US" sz="3200" dirty="0" err="1">
                <a:solidFill>
                  <a:srgbClr val="7030A0"/>
                </a:solidFill>
              </a:rPr>
              <a:t>trong</a:t>
            </a:r>
            <a:r>
              <a:rPr lang="en-US" sz="3200" dirty="0">
                <a:solidFill>
                  <a:srgbClr val="7030A0"/>
                </a:solidFill>
              </a:rPr>
              <a:t> </a:t>
            </a:r>
            <a:r>
              <a:rPr lang="en-US" sz="3200" dirty="0" err="1">
                <a:solidFill>
                  <a:srgbClr val="7030A0"/>
                </a:solidFill>
              </a:rPr>
              <a:t>thời</a:t>
            </a:r>
            <a:r>
              <a:rPr lang="en-US" sz="3200" dirty="0">
                <a:solidFill>
                  <a:srgbClr val="7030A0"/>
                </a:solidFill>
              </a:rPr>
              <a:t> </a:t>
            </a:r>
            <a:r>
              <a:rPr lang="en-US" sz="3200" dirty="0" err="1">
                <a:solidFill>
                  <a:srgbClr val="7030A0"/>
                </a:solidFill>
              </a:rPr>
              <a:t>kỳ</a:t>
            </a:r>
            <a:r>
              <a:rPr lang="en-US" sz="3200" dirty="0">
                <a:solidFill>
                  <a:srgbClr val="7030A0"/>
                </a:solidFill>
              </a:rPr>
              <a:t>  </a:t>
            </a:r>
            <a:r>
              <a:rPr lang="en-US" sz="3200" dirty="0" err="1">
                <a:solidFill>
                  <a:srgbClr val="7030A0"/>
                </a:solidFill>
              </a:rPr>
              <a:t>mới</a:t>
            </a:r>
            <a:endParaRPr lang="en-US" sz="3200" dirty="0">
              <a:solidFill>
                <a:srgbClr val="7030A0"/>
              </a:solidFill>
            </a:endParaRPr>
          </a:p>
          <a:p>
            <a:pPr algn="just">
              <a:lnSpc>
                <a:spcPct val="120000"/>
              </a:lnSpc>
              <a:buNone/>
            </a:pPr>
            <a:r>
              <a:rPr lang="en-US" sz="3200" b="1" dirty="0">
                <a:solidFill>
                  <a:srgbClr val="7030A0"/>
                </a:solidFill>
              </a:rPr>
              <a:t>       </a:t>
            </a:r>
            <a:r>
              <a:rPr lang="en-US" sz="3200" b="1" dirty="0">
                <a:solidFill>
                  <a:srgbClr val="FF0000"/>
                </a:solidFill>
              </a:rPr>
              <a:t> </a:t>
            </a:r>
            <a:r>
              <a:rPr lang="en-US" sz="3200" i="1" dirty="0" err="1"/>
              <a:t>Thứ</a:t>
            </a:r>
            <a:r>
              <a:rPr lang="en-US" sz="3200" i="1" dirty="0"/>
              <a:t> </a:t>
            </a:r>
            <a:r>
              <a:rPr lang="en-US" sz="3200" i="1" dirty="0" err="1"/>
              <a:t>nhất</a:t>
            </a:r>
            <a:r>
              <a:rPr lang="en-US" sz="3200" dirty="0"/>
              <a:t>, </a:t>
            </a:r>
            <a:r>
              <a:rPr lang="en-US" sz="3200" dirty="0" err="1">
                <a:solidFill>
                  <a:srgbClr val="FF0000"/>
                </a:solidFill>
              </a:rPr>
              <a:t>khơi</a:t>
            </a:r>
            <a:r>
              <a:rPr lang="en-US" sz="3200" dirty="0">
                <a:solidFill>
                  <a:srgbClr val="FF0000"/>
                </a:solidFill>
              </a:rPr>
              <a:t> </a:t>
            </a:r>
            <a:r>
              <a:rPr lang="en-US" sz="3200" dirty="0" err="1">
                <a:solidFill>
                  <a:srgbClr val="FF0000"/>
                </a:solidFill>
              </a:rPr>
              <a:t>dậy</a:t>
            </a:r>
            <a:r>
              <a:rPr lang="en-US" sz="3200" dirty="0">
                <a:solidFill>
                  <a:srgbClr val="FF0000"/>
                </a:solidFill>
              </a:rPr>
              <a:t>, </a:t>
            </a:r>
            <a:r>
              <a:rPr lang="en-US" sz="3200" dirty="0" err="1">
                <a:solidFill>
                  <a:srgbClr val="FF0000"/>
                </a:solidFill>
              </a:rPr>
              <a:t>nhân</a:t>
            </a:r>
            <a:r>
              <a:rPr lang="en-US" sz="3200" dirty="0">
                <a:solidFill>
                  <a:srgbClr val="FF0000"/>
                </a:solidFill>
              </a:rPr>
              <a:t> </a:t>
            </a:r>
            <a:r>
              <a:rPr lang="en-US" sz="3200" dirty="0" err="1">
                <a:solidFill>
                  <a:srgbClr val="FF0000"/>
                </a:solidFill>
              </a:rPr>
              <a:t>lên</a:t>
            </a:r>
            <a:r>
              <a:rPr lang="en-US" sz="3200" dirty="0">
                <a:solidFill>
                  <a:srgbClr val="FF0000"/>
                </a:solidFill>
              </a:rPr>
              <a:t>, </a:t>
            </a:r>
            <a:r>
              <a:rPr lang="en-US" sz="3200" dirty="0" err="1">
                <a:solidFill>
                  <a:srgbClr val="FF0000"/>
                </a:solidFill>
              </a:rPr>
              <a:t>phát</a:t>
            </a:r>
            <a:r>
              <a:rPr lang="en-US" sz="3200" dirty="0">
                <a:solidFill>
                  <a:srgbClr val="FF0000"/>
                </a:solidFill>
              </a:rPr>
              <a:t> </a:t>
            </a:r>
            <a:r>
              <a:rPr lang="en-US" sz="3200" dirty="0" err="1">
                <a:solidFill>
                  <a:srgbClr val="FF0000"/>
                </a:solidFill>
              </a:rPr>
              <a:t>huy</a:t>
            </a:r>
            <a:r>
              <a:rPr lang="en-US" sz="3200" dirty="0">
                <a:solidFill>
                  <a:srgbClr val="FF0000"/>
                </a:solidFill>
              </a:rPr>
              <a:t> </a:t>
            </a:r>
            <a:r>
              <a:rPr lang="en-US" sz="3200" dirty="0" err="1">
                <a:solidFill>
                  <a:srgbClr val="FF0000"/>
                </a:solidFill>
              </a:rPr>
              <a:t>giá</a:t>
            </a:r>
            <a:r>
              <a:rPr lang="en-US" sz="3200" dirty="0">
                <a:solidFill>
                  <a:srgbClr val="FF0000"/>
                </a:solidFill>
              </a:rPr>
              <a:t> </a:t>
            </a:r>
            <a:r>
              <a:rPr lang="en-US" sz="3200" dirty="0" err="1">
                <a:solidFill>
                  <a:srgbClr val="FF0000"/>
                </a:solidFill>
              </a:rPr>
              <a:t>trị</a:t>
            </a:r>
            <a:r>
              <a:rPr lang="en-US" sz="3200" dirty="0">
                <a:solidFill>
                  <a:srgbClr val="FF0000"/>
                </a:solidFill>
              </a:rPr>
              <a:t>, </a:t>
            </a:r>
            <a:r>
              <a:rPr lang="en-US" sz="3200" dirty="0" err="1">
                <a:solidFill>
                  <a:srgbClr val="FF0000"/>
                </a:solidFill>
              </a:rPr>
              <a:t>sức</a:t>
            </a:r>
            <a:r>
              <a:rPr lang="en-US" sz="3200" dirty="0">
                <a:solidFill>
                  <a:srgbClr val="FF0000"/>
                </a:solidFill>
              </a:rPr>
              <a:t> </a:t>
            </a:r>
            <a:r>
              <a:rPr lang="en-US" sz="3200" dirty="0" err="1">
                <a:solidFill>
                  <a:srgbClr val="FF0000"/>
                </a:solidFill>
              </a:rPr>
              <a:t>mạnh</a:t>
            </a:r>
            <a:r>
              <a:rPr lang="en-US" sz="3200" dirty="0">
                <a:solidFill>
                  <a:srgbClr val="FF0000"/>
                </a:solidFill>
              </a:rPr>
              <a:t> </a:t>
            </a:r>
            <a:r>
              <a:rPr lang="en-US" sz="3200" dirty="0" err="1">
                <a:solidFill>
                  <a:srgbClr val="FF0000"/>
                </a:solidFill>
              </a:rPr>
              <a:t>nội</a:t>
            </a:r>
            <a:r>
              <a:rPr lang="en-US" sz="3200" dirty="0">
                <a:solidFill>
                  <a:srgbClr val="FF0000"/>
                </a:solidFill>
              </a:rPr>
              <a:t> </a:t>
            </a:r>
            <a:r>
              <a:rPr lang="en-US" sz="3200" dirty="0" err="1">
                <a:solidFill>
                  <a:srgbClr val="FF0000"/>
                </a:solidFill>
              </a:rPr>
              <a:t>sinh</a:t>
            </a:r>
            <a:r>
              <a:rPr lang="en-US" sz="3200" dirty="0">
                <a:solidFill>
                  <a:srgbClr val="FF0000"/>
                </a:solidFill>
              </a:rPr>
              <a:t> </a:t>
            </a:r>
            <a:r>
              <a:rPr lang="en-US" sz="3200" dirty="0" err="1">
                <a:solidFill>
                  <a:srgbClr val="FF0000"/>
                </a:solidFill>
              </a:rPr>
              <a:t>của</a:t>
            </a:r>
            <a:r>
              <a:rPr lang="en-US" sz="3200" dirty="0">
                <a:solidFill>
                  <a:srgbClr val="FF0000"/>
                </a:solidFill>
              </a:rPr>
              <a:t> </a:t>
            </a:r>
            <a:r>
              <a:rPr lang="en-US" sz="3200" dirty="0" err="1">
                <a:solidFill>
                  <a:srgbClr val="FF0000"/>
                </a:solidFill>
              </a:rPr>
              <a:t>tinh</a:t>
            </a:r>
            <a:r>
              <a:rPr lang="en-US" sz="3200" dirty="0">
                <a:solidFill>
                  <a:srgbClr val="FF0000"/>
                </a:solidFill>
              </a:rPr>
              <a:t> </a:t>
            </a:r>
            <a:r>
              <a:rPr lang="en-US" sz="3200" dirty="0" err="1">
                <a:solidFill>
                  <a:srgbClr val="FF0000"/>
                </a:solidFill>
              </a:rPr>
              <a:t>thần</a:t>
            </a:r>
            <a:r>
              <a:rPr lang="en-US" sz="3200" dirty="0">
                <a:solidFill>
                  <a:srgbClr val="FF0000"/>
                </a:solidFill>
              </a:rPr>
              <a:t> </a:t>
            </a:r>
            <a:r>
              <a:rPr lang="en-US" sz="3200" dirty="0" err="1">
                <a:solidFill>
                  <a:srgbClr val="FF0000"/>
                </a:solidFill>
              </a:rPr>
              <a:t>yêu</a:t>
            </a:r>
            <a:r>
              <a:rPr lang="en-US" sz="3200" dirty="0">
                <a:solidFill>
                  <a:srgbClr val="FF0000"/>
                </a:solidFill>
              </a:rPr>
              <a:t> </a:t>
            </a:r>
            <a:r>
              <a:rPr lang="en-US" sz="3200" dirty="0" err="1">
                <a:solidFill>
                  <a:srgbClr val="FF0000"/>
                </a:solidFill>
              </a:rPr>
              <a:t>nước</a:t>
            </a:r>
            <a:r>
              <a:rPr lang="en-US" sz="3200" dirty="0">
                <a:solidFill>
                  <a:srgbClr val="FF0000"/>
                </a:solidFill>
              </a:rPr>
              <a:t>, ý </a:t>
            </a:r>
            <a:r>
              <a:rPr lang="en-US" sz="3200" dirty="0" err="1">
                <a:solidFill>
                  <a:srgbClr val="FF0000"/>
                </a:solidFill>
              </a:rPr>
              <a:t>chí</a:t>
            </a:r>
            <a:r>
              <a:rPr lang="en-US" sz="3200" dirty="0">
                <a:solidFill>
                  <a:srgbClr val="FF0000"/>
                </a:solidFill>
              </a:rPr>
              <a:t> </a:t>
            </a:r>
            <a:r>
              <a:rPr lang="en-US" sz="3200" dirty="0" err="1">
                <a:solidFill>
                  <a:srgbClr val="FF0000"/>
                </a:solidFill>
              </a:rPr>
              <a:t>tự</a:t>
            </a:r>
            <a:r>
              <a:rPr lang="en-US" sz="3200" dirty="0">
                <a:solidFill>
                  <a:srgbClr val="FF0000"/>
                </a:solidFill>
              </a:rPr>
              <a:t> </a:t>
            </a:r>
            <a:r>
              <a:rPr lang="en-US" sz="3200" dirty="0" err="1">
                <a:solidFill>
                  <a:srgbClr val="FF0000"/>
                </a:solidFill>
              </a:rPr>
              <a:t>cường</a:t>
            </a:r>
            <a:r>
              <a:rPr lang="en-US" sz="3200" dirty="0">
                <a:solidFill>
                  <a:srgbClr val="FF0000"/>
                </a:solidFill>
              </a:rPr>
              <a:t>, </a:t>
            </a:r>
            <a:r>
              <a:rPr lang="en-US" sz="3200" dirty="0" err="1">
                <a:solidFill>
                  <a:srgbClr val="FF0000"/>
                </a:solidFill>
              </a:rPr>
              <a:t>khát</a:t>
            </a:r>
            <a:r>
              <a:rPr lang="en-US" sz="3200" dirty="0">
                <a:solidFill>
                  <a:srgbClr val="FF0000"/>
                </a:solidFill>
              </a:rPr>
              <a:t> </a:t>
            </a:r>
            <a:r>
              <a:rPr lang="en-US" sz="3200" dirty="0" err="1">
                <a:solidFill>
                  <a:srgbClr val="FF0000"/>
                </a:solidFill>
              </a:rPr>
              <a:t>vọng</a:t>
            </a:r>
            <a:r>
              <a:rPr lang="en-US" sz="3200" dirty="0">
                <a:solidFill>
                  <a:srgbClr val="FF0000"/>
                </a:solidFill>
              </a:rPr>
              <a:t> </a:t>
            </a:r>
            <a:r>
              <a:rPr lang="en-US" sz="3200" dirty="0" err="1">
                <a:solidFill>
                  <a:srgbClr val="FF0000"/>
                </a:solidFill>
              </a:rPr>
              <a:t>xây</a:t>
            </a:r>
            <a:r>
              <a:rPr lang="en-US" sz="3200" dirty="0">
                <a:solidFill>
                  <a:srgbClr val="FF0000"/>
                </a:solidFill>
              </a:rPr>
              <a:t> </a:t>
            </a:r>
            <a:r>
              <a:rPr lang="en-US" sz="3200" dirty="0" err="1">
                <a:solidFill>
                  <a:srgbClr val="FF0000"/>
                </a:solidFill>
              </a:rPr>
              <a:t>dựng</a:t>
            </a:r>
            <a:r>
              <a:rPr lang="en-US" sz="3200" dirty="0">
                <a:solidFill>
                  <a:srgbClr val="FF0000"/>
                </a:solidFill>
              </a:rPr>
              <a:t> </a:t>
            </a:r>
            <a:r>
              <a:rPr lang="en-US" sz="3200" dirty="0" err="1">
                <a:solidFill>
                  <a:srgbClr val="FF0000"/>
                </a:solidFill>
              </a:rPr>
              <a:t>và</a:t>
            </a:r>
            <a:r>
              <a:rPr lang="en-US" sz="3200" dirty="0">
                <a:solidFill>
                  <a:srgbClr val="FF0000"/>
                </a:solidFill>
              </a:rPr>
              <a:t> </a:t>
            </a:r>
            <a:r>
              <a:rPr lang="en-US" sz="3200" dirty="0" err="1">
                <a:solidFill>
                  <a:srgbClr val="FF0000"/>
                </a:solidFill>
              </a:rPr>
              <a:t>phát</a:t>
            </a:r>
            <a:r>
              <a:rPr lang="en-US" sz="3200" dirty="0">
                <a:solidFill>
                  <a:srgbClr val="FF0000"/>
                </a:solidFill>
              </a:rPr>
              <a:t> </a:t>
            </a:r>
            <a:r>
              <a:rPr lang="en-US" sz="3200" dirty="0" err="1">
                <a:solidFill>
                  <a:srgbClr val="FF0000"/>
                </a:solidFill>
              </a:rPr>
              <a:t>triển</a:t>
            </a:r>
            <a:r>
              <a:rPr lang="en-US" sz="3200" dirty="0">
                <a:solidFill>
                  <a:srgbClr val="FF0000"/>
                </a:solidFill>
              </a:rPr>
              <a:t> Thanh </a:t>
            </a:r>
            <a:r>
              <a:rPr lang="en-US" sz="3200" dirty="0" err="1">
                <a:solidFill>
                  <a:srgbClr val="FF0000"/>
                </a:solidFill>
              </a:rPr>
              <a:t>Hóa</a:t>
            </a:r>
            <a:r>
              <a:rPr lang="en-US" sz="3200" dirty="0">
                <a:solidFill>
                  <a:srgbClr val="FF0000"/>
                </a:solidFill>
              </a:rPr>
              <a:t> </a:t>
            </a:r>
            <a:r>
              <a:rPr lang="en-US" sz="3200" dirty="0" err="1">
                <a:solidFill>
                  <a:srgbClr val="FF0000"/>
                </a:solidFill>
              </a:rPr>
              <a:t>giàu</a:t>
            </a:r>
            <a:r>
              <a:rPr lang="en-US" sz="3200" dirty="0">
                <a:solidFill>
                  <a:srgbClr val="FF0000"/>
                </a:solidFill>
              </a:rPr>
              <a:t> </a:t>
            </a:r>
            <a:r>
              <a:rPr lang="en-US" sz="3200" dirty="0" err="1">
                <a:solidFill>
                  <a:srgbClr val="FF0000"/>
                </a:solidFill>
              </a:rPr>
              <a:t>đẹp</a:t>
            </a:r>
            <a:r>
              <a:rPr lang="en-US" sz="3200" dirty="0">
                <a:solidFill>
                  <a:srgbClr val="FF0000"/>
                </a:solidFill>
              </a:rPr>
              <a:t>, </a:t>
            </a:r>
            <a:r>
              <a:rPr lang="en-US" sz="3200" dirty="0" err="1">
                <a:solidFill>
                  <a:srgbClr val="FF0000"/>
                </a:solidFill>
              </a:rPr>
              <a:t>văn</a:t>
            </a:r>
            <a:r>
              <a:rPr lang="en-US" sz="3200" dirty="0">
                <a:solidFill>
                  <a:srgbClr val="FF0000"/>
                </a:solidFill>
              </a:rPr>
              <a:t> </a:t>
            </a:r>
            <a:r>
              <a:rPr lang="en-US" sz="3200" dirty="0" err="1">
                <a:solidFill>
                  <a:srgbClr val="FF0000"/>
                </a:solidFill>
              </a:rPr>
              <a:t>minh</a:t>
            </a:r>
            <a:r>
              <a:rPr lang="en-US" sz="3200" dirty="0">
                <a:solidFill>
                  <a:srgbClr val="FF0000"/>
                </a:solidFill>
              </a:rPr>
              <a:t>, </a:t>
            </a:r>
            <a:r>
              <a:rPr lang="en-US" sz="3200" dirty="0" err="1">
                <a:solidFill>
                  <a:srgbClr val="FF0000"/>
                </a:solidFill>
              </a:rPr>
              <a:t>hiện</a:t>
            </a:r>
            <a:r>
              <a:rPr lang="en-US" sz="3200" dirty="0">
                <a:solidFill>
                  <a:srgbClr val="FF0000"/>
                </a:solidFill>
              </a:rPr>
              <a:t> </a:t>
            </a:r>
            <a:r>
              <a:rPr lang="en-US" sz="3200" dirty="0" err="1">
                <a:solidFill>
                  <a:srgbClr val="FF0000"/>
                </a:solidFill>
              </a:rPr>
              <a:t>đại</a:t>
            </a:r>
            <a:r>
              <a:rPr lang="en-US" sz="3200" dirty="0">
                <a:solidFill>
                  <a:srgbClr val="FF0000"/>
                </a:solidFill>
              </a:rPr>
              <a:t>. </a:t>
            </a:r>
            <a:r>
              <a:rPr lang="en-US" sz="3200" dirty="0" err="1"/>
              <a:t>Chúng</a:t>
            </a:r>
            <a:r>
              <a:rPr lang="en-US" sz="3200" dirty="0"/>
              <a:t> ta </a:t>
            </a:r>
            <a:r>
              <a:rPr lang="en-US" sz="3200" dirty="0" err="1"/>
              <a:t>đều</a:t>
            </a:r>
            <a:r>
              <a:rPr lang="en-US" sz="3200" dirty="0"/>
              <a:t> </a:t>
            </a:r>
            <a:r>
              <a:rPr lang="en-US" sz="3200" dirty="0" err="1"/>
              <a:t>rõ</a:t>
            </a:r>
            <a:r>
              <a:rPr lang="en-US" sz="3200" dirty="0"/>
              <a:t>, </a:t>
            </a:r>
            <a:r>
              <a:rPr lang="en-US" sz="3200" dirty="0" err="1"/>
              <a:t>chính</a:t>
            </a:r>
            <a:r>
              <a:rPr lang="en-US" sz="3200" dirty="0"/>
              <a:t> </a:t>
            </a:r>
            <a:r>
              <a:rPr lang="en-US" sz="3200" dirty="0" err="1"/>
              <a:t>tinh</a:t>
            </a:r>
            <a:r>
              <a:rPr lang="en-US" sz="3200" dirty="0"/>
              <a:t> </a:t>
            </a:r>
            <a:r>
              <a:rPr lang="en-US" sz="3200" dirty="0" err="1"/>
              <a:t>thần</a:t>
            </a:r>
            <a:r>
              <a:rPr lang="en-US" sz="3200" dirty="0"/>
              <a:t> </a:t>
            </a:r>
            <a:r>
              <a:rPr lang="en-US" sz="3200" dirty="0" err="1"/>
              <a:t>yêu</a:t>
            </a:r>
            <a:r>
              <a:rPr lang="en-US" sz="3200" dirty="0"/>
              <a:t> </a:t>
            </a:r>
            <a:r>
              <a:rPr lang="en-US" sz="3200" dirty="0" err="1"/>
              <a:t>nước</a:t>
            </a:r>
            <a:r>
              <a:rPr lang="en-US" sz="3200" dirty="0"/>
              <a:t>, ý </a:t>
            </a:r>
            <a:r>
              <a:rPr lang="en-US" sz="3200" dirty="0" err="1"/>
              <a:t>chí</a:t>
            </a:r>
            <a:r>
              <a:rPr lang="en-US" sz="3200" dirty="0"/>
              <a:t> </a:t>
            </a:r>
            <a:r>
              <a:rPr lang="en-US" sz="3200" dirty="0" err="1"/>
              <a:t>tự</a:t>
            </a:r>
            <a:r>
              <a:rPr lang="en-US" sz="3200" dirty="0"/>
              <a:t> </a:t>
            </a:r>
            <a:r>
              <a:rPr lang="en-US" sz="3200" dirty="0" err="1"/>
              <a:t>cường</a:t>
            </a:r>
            <a:r>
              <a:rPr lang="en-US" sz="3200" dirty="0"/>
              <a:t>, </a:t>
            </a:r>
            <a:r>
              <a:rPr lang="en-US" sz="3200" dirty="0" err="1"/>
              <a:t>khát</a:t>
            </a:r>
            <a:r>
              <a:rPr lang="en-US" sz="3200" dirty="0"/>
              <a:t> </a:t>
            </a:r>
            <a:r>
              <a:rPr lang="en-US" sz="3200" dirty="0" err="1"/>
              <a:t>vọng</a:t>
            </a:r>
            <a:r>
              <a:rPr lang="en-US" sz="3200" dirty="0"/>
              <a:t> </a:t>
            </a:r>
            <a:r>
              <a:rPr lang="en-US" sz="3200" dirty="0" err="1"/>
              <a:t>xây</a:t>
            </a:r>
            <a:r>
              <a:rPr lang="en-US" sz="3200" dirty="0"/>
              <a:t> </a:t>
            </a:r>
            <a:r>
              <a:rPr lang="en-US" sz="3200" dirty="0" err="1"/>
              <a:t>dựng</a:t>
            </a:r>
            <a:r>
              <a:rPr lang="en-US" sz="3200" dirty="0"/>
              <a:t> </a:t>
            </a:r>
            <a:r>
              <a:rPr lang="en-US" sz="3200" dirty="0" err="1"/>
              <a:t>và</a:t>
            </a:r>
            <a:r>
              <a:rPr lang="en-US" sz="3200" dirty="0"/>
              <a:t> </a:t>
            </a:r>
            <a:r>
              <a:rPr lang="en-US" sz="3200" dirty="0" err="1"/>
              <a:t>phát</a:t>
            </a:r>
            <a:r>
              <a:rPr lang="en-US" sz="3200" dirty="0"/>
              <a:t> </a:t>
            </a:r>
            <a:r>
              <a:rPr lang="en-US" sz="3200" dirty="0" err="1"/>
              <a:t>triển</a:t>
            </a:r>
            <a:r>
              <a:rPr lang="en-US" sz="3200" dirty="0"/>
              <a:t> Thanh </a:t>
            </a:r>
            <a:r>
              <a:rPr lang="en-US" sz="3200" dirty="0" err="1"/>
              <a:t>Hóa</a:t>
            </a:r>
            <a:r>
              <a:rPr lang="en-US" sz="3200" dirty="0"/>
              <a:t> </a:t>
            </a:r>
            <a:r>
              <a:rPr lang="en-US" sz="3200" dirty="0" err="1"/>
              <a:t>giàu</a:t>
            </a:r>
            <a:r>
              <a:rPr lang="en-US" sz="3200" dirty="0"/>
              <a:t> </a:t>
            </a:r>
            <a:r>
              <a:rPr lang="en-US" sz="3200" dirty="0" err="1"/>
              <a:t>đẹp</a:t>
            </a:r>
            <a:r>
              <a:rPr lang="en-US" sz="3200" dirty="0"/>
              <a:t>, </a:t>
            </a:r>
            <a:r>
              <a:rPr lang="en-US" sz="3200" dirty="0" err="1"/>
              <a:t>văn</a:t>
            </a:r>
            <a:r>
              <a:rPr lang="en-US" sz="3200" dirty="0"/>
              <a:t> </a:t>
            </a:r>
            <a:r>
              <a:rPr lang="en-US" sz="3200" dirty="0" err="1"/>
              <a:t>minh</a:t>
            </a:r>
            <a:r>
              <a:rPr lang="en-US" sz="3200" dirty="0"/>
              <a:t>, </a:t>
            </a:r>
            <a:r>
              <a:rPr lang="en-US" sz="3200" dirty="0" err="1"/>
              <a:t>hiện</a:t>
            </a:r>
            <a:r>
              <a:rPr lang="en-US" sz="3200" dirty="0"/>
              <a:t> </a:t>
            </a:r>
            <a:r>
              <a:rPr lang="en-US" sz="3200" dirty="0" err="1"/>
              <a:t>đại</a:t>
            </a:r>
            <a:r>
              <a:rPr lang="en-US" sz="3200" dirty="0"/>
              <a:t> </a:t>
            </a:r>
            <a:r>
              <a:rPr lang="en-US" sz="3200" dirty="0" err="1"/>
              <a:t>khi</a:t>
            </a:r>
            <a:r>
              <a:rPr lang="en-US" sz="3200" dirty="0"/>
              <a:t> </a:t>
            </a:r>
            <a:r>
              <a:rPr lang="en-US" sz="3200" dirty="0" err="1"/>
              <a:t>được</a:t>
            </a:r>
            <a:r>
              <a:rPr lang="en-US" sz="3200" dirty="0"/>
              <a:t> </a:t>
            </a:r>
            <a:r>
              <a:rPr lang="en-US" sz="3200" dirty="0" err="1"/>
              <a:t>khơi</a:t>
            </a:r>
            <a:r>
              <a:rPr lang="en-US" sz="3200" dirty="0"/>
              <a:t> </a:t>
            </a:r>
            <a:r>
              <a:rPr lang="en-US" sz="3200" dirty="0" err="1"/>
              <a:t>dậy</a:t>
            </a:r>
            <a:r>
              <a:rPr lang="en-US" sz="3200" dirty="0"/>
              <a:t>, </a:t>
            </a:r>
            <a:r>
              <a:rPr lang="en-US" sz="3200" dirty="0" err="1"/>
              <a:t>nhân</a:t>
            </a:r>
            <a:r>
              <a:rPr lang="en-US" sz="3200" dirty="0"/>
              <a:t> </a:t>
            </a:r>
            <a:r>
              <a:rPr lang="en-US" sz="3200" dirty="0" err="1"/>
              <a:t>lên</a:t>
            </a:r>
            <a:r>
              <a:rPr lang="en-US" sz="3200" dirty="0"/>
              <a:t>, </a:t>
            </a:r>
            <a:r>
              <a:rPr lang="en-US" sz="3200" dirty="0" err="1"/>
              <a:t>phát</a:t>
            </a:r>
            <a:r>
              <a:rPr lang="en-US" sz="3200" dirty="0"/>
              <a:t> </a:t>
            </a:r>
            <a:r>
              <a:rPr lang="en-US" sz="3200" dirty="0" err="1"/>
              <a:t>huy</a:t>
            </a:r>
            <a:r>
              <a:rPr lang="en-US" sz="3200" dirty="0"/>
              <a:t> </a:t>
            </a:r>
            <a:r>
              <a:rPr lang="en-US" sz="3200" dirty="0" err="1"/>
              <a:t>phù</a:t>
            </a:r>
            <a:r>
              <a:rPr lang="en-US" sz="3200" dirty="0"/>
              <a:t> </a:t>
            </a:r>
            <a:r>
              <a:rPr lang="en-US" sz="3200" dirty="0" err="1"/>
              <a:t>hợp</a:t>
            </a:r>
            <a:r>
              <a:rPr lang="en-US" sz="3200" dirty="0"/>
              <a:t> </a:t>
            </a:r>
            <a:r>
              <a:rPr lang="en-US" sz="3200" dirty="0" err="1"/>
              <a:t>sẽ</a:t>
            </a:r>
            <a:r>
              <a:rPr lang="en-US" sz="3200" dirty="0"/>
              <a:t> </a:t>
            </a:r>
            <a:r>
              <a:rPr lang="en-US" sz="3200" dirty="0" err="1"/>
              <a:t>tạo</a:t>
            </a:r>
            <a:r>
              <a:rPr lang="en-US" sz="3200" dirty="0"/>
              <a:t> </a:t>
            </a:r>
            <a:r>
              <a:rPr lang="en-US" sz="3200" dirty="0" err="1"/>
              <a:t>ra</a:t>
            </a:r>
            <a:r>
              <a:rPr lang="en-US" sz="3200" dirty="0"/>
              <a:t> </a:t>
            </a:r>
            <a:r>
              <a:rPr lang="en-US" sz="3200" dirty="0" err="1"/>
              <a:t>sức</a:t>
            </a:r>
            <a:r>
              <a:rPr lang="en-US" sz="3200" dirty="0"/>
              <a:t> </a:t>
            </a:r>
            <a:r>
              <a:rPr lang="en-US" sz="3200" dirty="0" err="1"/>
              <a:t>mạnh</a:t>
            </a:r>
            <a:r>
              <a:rPr lang="en-US" sz="3200" dirty="0"/>
              <a:t> </a:t>
            </a:r>
            <a:r>
              <a:rPr lang="en-US" sz="3200" dirty="0" err="1"/>
              <a:t>muôn</a:t>
            </a:r>
            <a:r>
              <a:rPr lang="en-US" sz="3200" dirty="0"/>
              <a:t> </a:t>
            </a:r>
            <a:r>
              <a:rPr lang="en-US" sz="3200" dirty="0" err="1"/>
              <a:t>người</a:t>
            </a:r>
            <a:r>
              <a:rPr lang="en-US" sz="3200" dirty="0"/>
              <a:t>  </a:t>
            </a:r>
            <a:r>
              <a:rPr lang="en-US" sz="3200" dirty="0" err="1"/>
              <a:t>như</a:t>
            </a:r>
            <a:r>
              <a:rPr lang="en-US" sz="3200" dirty="0"/>
              <a:t> </a:t>
            </a:r>
            <a:r>
              <a:rPr lang="en-US" sz="3200" dirty="0" err="1"/>
              <a:t>một</a:t>
            </a:r>
            <a:r>
              <a:rPr lang="en-US" sz="3200" dirty="0"/>
              <a:t>. </a:t>
            </a:r>
            <a:r>
              <a:rPr lang="en-US" sz="3200" dirty="0" err="1"/>
              <a:t>Nhờ</a:t>
            </a:r>
            <a:r>
              <a:rPr lang="en-US" sz="3200" dirty="0"/>
              <a:t> </a:t>
            </a:r>
            <a:r>
              <a:rPr lang="en-US" sz="3200" dirty="0" err="1"/>
              <a:t>có</a:t>
            </a:r>
            <a:r>
              <a:rPr lang="en-US" sz="3200" dirty="0"/>
              <a:t> ý </a:t>
            </a:r>
            <a:r>
              <a:rPr lang="en-US" sz="3200" dirty="0" err="1"/>
              <a:t>chí</a:t>
            </a:r>
            <a:r>
              <a:rPr lang="en-US" sz="3200" dirty="0"/>
              <a:t>, </a:t>
            </a:r>
            <a:r>
              <a:rPr lang="en-US" sz="3200" dirty="0" err="1"/>
              <a:t>khát</a:t>
            </a:r>
            <a:r>
              <a:rPr lang="en-US" sz="3200" dirty="0"/>
              <a:t> </a:t>
            </a:r>
            <a:r>
              <a:rPr lang="en-US" sz="3200" dirty="0" err="1"/>
              <a:t>vọng</a:t>
            </a:r>
            <a:r>
              <a:rPr lang="en-US" sz="3200" dirty="0"/>
              <a:t> “ </a:t>
            </a:r>
            <a:r>
              <a:rPr lang="en-US" sz="3200" dirty="0" err="1"/>
              <a:t>Không</a:t>
            </a:r>
            <a:r>
              <a:rPr lang="en-US" sz="3200" dirty="0"/>
              <a:t> </a:t>
            </a:r>
            <a:r>
              <a:rPr lang="en-US" sz="3200" dirty="0" err="1"/>
              <a:t>có</a:t>
            </a:r>
            <a:r>
              <a:rPr lang="en-US" sz="3200" dirty="0"/>
              <a:t> </a:t>
            </a:r>
            <a:r>
              <a:rPr lang="en-US" sz="3200" dirty="0" err="1"/>
              <a:t>gì</a:t>
            </a:r>
            <a:r>
              <a:rPr lang="en-US" sz="3200" dirty="0"/>
              <a:t> </a:t>
            </a:r>
            <a:r>
              <a:rPr lang="en-US" sz="3200" dirty="0" err="1"/>
              <a:t>quý</a:t>
            </a:r>
            <a:r>
              <a:rPr lang="en-US" sz="3200" dirty="0"/>
              <a:t> </a:t>
            </a:r>
            <a:r>
              <a:rPr lang="en-US" sz="3200" dirty="0" err="1"/>
              <a:t>hơn</a:t>
            </a:r>
            <a:r>
              <a:rPr lang="en-US" sz="3200" dirty="0"/>
              <a:t> </a:t>
            </a:r>
            <a:r>
              <a:rPr lang="en-US" sz="3200" dirty="0" err="1"/>
              <a:t>độc</a:t>
            </a:r>
            <a:r>
              <a:rPr lang="en-US" sz="3200" dirty="0"/>
              <a:t> </a:t>
            </a:r>
            <a:r>
              <a:rPr lang="en-US" sz="3200" dirty="0" err="1"/>
              <a:t>lập</a:t>
            </a:r>
            <a:r>
              <a:rPr lang="en-US" sz="3200" dirty="0"/>
              <a:t>, </a:t>
            </a:r>
            <a:r>
              <a:rPr lang="en-US" sz="3200" dirty="0" err="1"/>
              <a:t>tự</a:t>
            </a:r>
            <a:r>
              <a:rPr lang="en-US" sz="3200" dirty="0"/>
              <a:t> do” </a:t>
            </a:r>
            <a:r>
              <a:rPr lang="en-US" sz="3200" dirty="0" err="1"/>
              <a:t>và</a:t>
            </a:r>
            <a:r>
              <a:rPr lang="en-US" sz="3200" dirty="0"/>
              <a:t> “ , </a:t>
            </a:r>
            <a:r>
              <a:rPr lang="en-US" sz="3200" dirty="0" err="1"/>
              <a:t>dù</a:t>
            </a:r>
            <a:r>
              <a:rPr lang="en-US" sz="3200" dirty="0"/>
              <a:t> </a:t>
            </a:r>
            <a:r>
              <a:rPr lang="en-US" sz="3200" dirty="0" err="1"/>
              <a:t>phải</a:t>
            </a:r>
            <a:r>
              <a:rPr lang="en-US" sz="3200" dirty="0"/>
              <a:t> </a:t>
            </a:r>
            <a:r>
              <a:rPr lang="en-US" sz="3200" dirty="0" err="1"/>
              <a:t>đốt</a:t>
            </a:r>
            <a:r>
              <a:rPr lang="en-US" sz="3200" dirty="0"/>
              <a:t> </a:t>
            </a:r>
            <a:r>
              <a:rPr lang="en-US" sz="3200" dirty="0" err="1"/>
              <a:t>cháy</a:t>
            </a:r>
            <a:r>
              <a:rPr lang="en-US" sz="3200" dirty="0"/>
              <a:t> </a:t>
            </a:r>
            <a:r>
              <a:rPr lang="en-US" sz="3200" dirty="0" err="1"/>
              <a:t>cả</a:t>
            </a:r>
            <a:r>
              <a:rPr lang="en-US" sz="3200" dirty="0"/>
              <a:t> </a:t>
            </a:r>
            <a:r>
              <a:rPr lang="en-US" sz="3200" dirty="0" err="1"/>
              <a:t>dãy</a:t>
            </a:r>
            <a:r>
              <a:rPr lang="en-US" sz="3200" dirty="0"/>
              <a:t> </a:t>
            </a:r>
            <a:r>
              <a:rPr lang="en-US" sz="3200" dirty="0" err="1"/>
              <a:t>Trường</a:t>
            </a:r>
            <a:r>
              <a:rPr lang="en-US" sz="3200" dirty="0"/>
              <a:t> </a:t>
            </a:r>
            <a:r>
              <a:rPr lang="en-US" sz="3200" dirty="0" err="1"/>
              <a:t>Sơn</a:t>
            </a:r>
            <a:r>
              <a:rPr lang="en-US" sz="3200" dirty="0"/>
              <a:t> </a:t>
            </a:r>
            <a:r>
              <a:rPr lang="en-US" sz="3200" dirty="0" err="1"/>
              <a:t>cũng</a:t>
            </a:r>
            <a:r>
              <a:rPr lang="en-US" sz="3200" dirty="0"/>
              <a:t> </a:t>
            </a:r>
            <a:r>
              <a:rPr lang="en-US" sz="3200" dirty="0" err="1"/>
              <a:t>phải</a:t>
            </a:r>
            <a:r>
              <a:rPr lang="en-US" sz="3200" dirty="0"/>
              <a:t>  </a:t>
            </a:r>
            <a:r>
              <a:rPr lang="en-US" sz="3200" dirty="0" err="1"/>
              <a:t>kiên</a:t>
            </a:r>
            <a:r>
              <a:rPr lang="en-US" sz="3200" dirty="0"/>
              <a:t> </a:t>
            </a:r>
            <a:r>
              <a:rPr lang="en-US" sz="3200" dirty="0" err="1"/>
              <a:t>quyết</a:t>
            </a:r>
            <a:r>
              <a:rPr lang="en-US" sz="3200" dirty="0"/>
              <a:t> </a:t>
            </a:r>
            <a:r>
              <a:rPr lang="en-US" sz="3200" dirty="0" err="1"/>
              <a:t>giành</a:t>
            </a:r>
            <a:r>
              <a:rPr lang="en-US" sz="3200" dirty="0"/>
              <a:t> </a:t>
            </a:r>
            <a:r>
              <a:rPr lang="en-US" sz="3200" dirty="0" err="1"/>
              <a:t>cho</a:t>
            </a:r>
            <a:r>
              <a:rPr lang="en-US" sz="3200" dirty="0"/>
              <a:t> </a:t>
            </a:r>
            <a:r>
              <a:rPr lang="en-US" sz="3200" dirty="0" err="1"/>
              <a:t>được</a:t>
            </a:r>
            <a:r>
              <a:rPr lang="en-US" sz="3200" dirty="0"/>
              <a:t> </a:t>
            </a:r>
            <a:r>
              <a:rPr lang="en-US" sz="3200" dirty="0" err="1"/>
              <a:t>độc</a:t>
            </a:r>
            <a:r>
              <a:rPr lang="en-US" sz="3200" dirty="0"/>
              <a:t> </a:t>
            </a:r>
            <a:r>
              <a:rPr lang="en-US" sz="3200" dirty="0" err="1"/>
              <a:t>lập</a:t>
            </a:r>
            <a:r>
              <a:rPr lang="en-US" sz="3200" dirty="0"/>
              <a:t>” </a:t>
            </a:r>
            <a:r>
              <a:rPr lang="en-US" sz="3200" dirty="0" err="1"/>
              <a:t>mà</a:t>
            </a:r>
            <a:r>
              <a:rPr lang="en-US" sz="3200" dirty="0"/>
              <a:t> </a:t>
            </a:r>
            <a:r>
              <a:rPr lang="en-US" sz="3200" dirty="0" err="1"/>
              <a:t>Đảng</a:t>
            </a:r>
            <a:r>
              <a:rPr lang="en-US" sz="3200" dirty="0"/>
              <a:t> </a:t>
            </a:r>
            <a:r>
              <a:rPr lang="en-US" sz="3200" dirty="0" err="1"/>
              <a:t>ta</a:t>
            </a:r>
            <a:r>
              <a:rPr lang="en-US" sz="3200" dirty="0"/>
              <a:t> </a:t>
            </a:r>
            <a:r>
              <a:rPr lang="en-US" sz="3200" dirty="0" err="1"/>
              <a:t>mới</a:t>
            </a:r>
            <a:r>
              <a:rPr lang="en-US" sz="3200" dirty="0"/>
              <a:t> 15 </a:t>
            </a:r>
            <a:r>
              <a:rPr lang="en-US" sz="3200" dirty="0" err="1"/>
              <a:t>tuổi</a:t>
            </a:r>
            <a:r>
              <a:rPr lang="en-US" sz="3200" dirty="0"/>
              <a:t> </a:t>
            </a:r>
            <a:r>
              <a:rPr lang="en-US" sz="3200" dirty="0" err="1"/>
              <a:t>đã</a:t>
            </a:r>
            <a:r>
              <a:rPr lang="en-US" sz="3200" dirty="0"/>
              <a:t> </a:t>
            </a:r>
            <a:r>
              <a:rPr lang="en-US" sz="3200" dirty="0" err="1"/>
              <a:t>lãnh</a:t>
            </a:r>
            <a:r>
              <a:rPr lang="en-US" sz="3200" dirty="0"/>
              <a:t> </a:t>
            </a:r>
            <a:r>
              <a:rPr lang="en-US" sz="3200" dirty="0" err="1"/>
              <a:t>đạo</a:t>
            </a:r>
            <a:r>
              <a:rPr lang="en-US" sz="3200" dirty="0"/>
              <a:t> </a:t>
            </a:r>
            <a:r>
              <a:rPr lang="en-US" sz="3200" dirty="0" err="1"/>
              <a:t>nhân</a:t>
            </a:r>
            <a:r>
              <a:rPr lang="en-US" sz="3200" dirty="0"/>
              <a:t> </a:t>
            </a:r>
            <a:r>
              <a:rPr lang="en-US" sz="3200" dirty="0" err="1"/>
              <a:t>dân</a:t>
            </a:r>
            <a:r>
              <a:rPr lang="en-US" sz="3200" dirty="0"/>
              <a:t> </a:t>
            </a:r>
            <a:r>
              <a:rPr lang="en-US" sz="3200" dirty="0" err="1"/>
              <a:t>thực</a:t>
            </a:r>
            <a:r>
              <a:rPr lang="en-US" sz="3200" dirty="0"/>
              <a:t> </a:t>
            </a:r>
            <a:r>
              <a:rPr lang="en-US" sz="3200" dirty="0" err="1"/>
              <a:t>hiện</a:t>
            </a:r>
            <a:r>
              <a:rPr lang="en-US" sz="3200" dirty="0"/>
              <a:t> </a:t>
            </a:r>
            <a:r>
              <a:rPr lang="en-US" sz="3200" dirty="0" err="1"/>
              <a:t>thành</a:t>
            </a:r>
            <a:r>
              <a:rPr lang="en-US" sz="3200" dirty="0"/>
              <a:t> </a:t>
            </a:r>
            <a:r>
              <a:rPr lang="en-US" sz="3200" dirty="0" err="1"/>
              <a:t>công</a:t>
            </a:r>
            <a:r>
              <a:rPr lang="en-US" sz="3200" dirty="0"/>
              <a:t> </a:t>
            </a:r>
            <a:r>
              <a:rPr lang="en-US" sz="3200" dirty="0" err="1"/>
              <a:t>cách</a:t>
            </a:r>
            <a:r>
              <a:rPr lang="en-US" sz="3200" dirty="0"/>
              <a:t> </a:t>
            </a:r>
            <a:r>
              <a:rPr lang="en-US" sz="3200" dirty="0" err="1"/>
              <a:t>mạng</a:t>
            </a:r>
            <a:r>
              <a:rPr lang="en-US" sz="3200" dirty="0"/>
              <a:t> </a:t>
            </a:r>
            <a:r>
              <a:rPr lang="en-US" sz="3200" dirty="0" err="1"/>
              <a:t>Tháng</a:t>
            </a:r>
            <a:r>
              <a:rPr lang="en-US" sz="3200" dirty="0"/>
              <a:t> </a:t>
            </a:r>
            <a:r>
              <a:rPr lang="en-US" sz="3200" dirty="0" err="1"/>
              <a:t>Tám</a:t>
            </a:r>
            <a:r>
              <a:rPr lang="en-US" sz="3200" dirty="0"/>
              <a:t> </a:t>
            </a:r>
            <a:r>
              <a:rPr lang="en-US" sz="3200" dirty="0" err="1"/>
              <a:t>năm</a:t>
            </a:r>
            <a:r>
              <a:rPr lang="en-US" sz="3200" dirty="0"/>
              <a:t> 1945.</a:t>
            </a:r>
          </a:p>
          <a:p>
            <a:pPr algn="just">
              <a:buNone/>
            </a:pPr>
            <a:r>
              <a:rPr lang="en-US" sz="2600" dirty="0">
                <a:solidFill>
                  <a:srgbClr val="FF0000"/>
                </a:solidFill>
              </a:rPr>
              <a:t>(</a:t>
            </a:r>
            <a:r>
              <a:rPr lang="en-US" sz="2600" dirty="0" err="1">
                <a:solidFill>
                  <a:srgbClr val="FF0000"/>
                </a:solidFill>
              </a:rPr>
              <a:t>Hồ</a:t>
            </a:r>
            <a:r>
              <a:rPr lang="en-US" sz="2600" dirty="0">
                <a:solidFill>
                  <a:srgbClr val="FF0000"/>
                </a:solidFill>
              </a:rPr>
              <a:t> </a:t>
            </a:r>
            <a:r>
              <a:rPr lang="en-US" sz="2600" dirty="0" err="1">
                <a:solidFill>
                  <a:srgbClr val="FF0000"/>
                </a:solidFill>
              </a:rPr>
              <a:t>Chí</a:t>
            </a:r>
            <a:r>
              <a:rPr lang="en-US" sz="2600" dirty="0">
                <a:solidFill>
                  <a:srgbClr val="FF0000"/>
                </a:solidFill>
              </a:rPr>
              <a:t> Minh: </a:t>
            </a:r>
            <a:r>
              <a:rPr lang="en-US" sz="2600" dirty="0" err="1">
                <a:solidFill>
                  <a:srgbClr val="FF0000"/>
                </a:solidFill>
              </a:rPr>
              <a:t>Biên</a:t>
            </a:r>
            <a:r>
              <a:rPr lang="en-US" sz="2600" dirty="0">
                <a:solidFill>
                  <a:srgbClr val="FF0000"/>
                </a:solidFill>
              </a:rPr>
              <a:t> </a:t>
            </a:r>
            <a:r>
              <a:rPr lang="en-US" sz="2600" dirty="0" err="1">
                <a:solidFill>
                  <a:srgbClr val="FF0000"/>
                </a:solidFill>
              </a:rPr>
              <a:t>niên</a:t>
            </a:r>
            <a:r>
              <a:rPr lang="en-US" sz="2600" dirty="0">
                <a:solidFill>
                  <a:srgbClr val="FF0000"/>
                </a:solidFill>
              </a:rPr>
              <a:t> </a:t>
            </a:r>
            <a:r>
              <a:rPr lang="en-US" sz="2600" dirty="0" err="1">
                <a:solidFill>
                  <a:srgbClr val="FF0000"/>
                </a:solidFill>
              </a:rPr>
              <a:t>tiểu</a:t>
            </a:r>
            <a:r>
              <a:rPr lang="en-US" sz="2600" dirty="0">
                <a:solidFill>
                  <a:srgbClr val="FF0000"/>
                </a:solidFill>
              </a:rPr>
              <a:t> </a:t>
            </a:r>
            <a:r>
              <a:rPr lang="en-US" sz="2600" dirty="0" err="1">
                <a:solidFill>
                  <a:srgbClr val="FF0000"/>
                </a:solidFill>
              </a:rPr>
              <a:t>sử</a:t>
            </a:r>
            <a:r>
              <a:rPr lang="en-US" sz="2600" dirty="0">
                <a:solidFill>
                  <a:srgbClr val="FF0000"/>
                </a:solidFill>
              </a:rPr>
              <a:t>; </a:t>
            </a:r>
            <a:r>
              <a:rPr lang="en-US" sz="2600" dirty="0" err="1">
                <a:solidFill>
                  <a:srgbClr val="FF0000"/>
                </a:solidFill>
              </a:rPr>
              <a:t>tập</a:t>
            </a:r>
            <a:r>
              <a:rPr lang="en-US" sz="2600" dirty="0">
                <a:solidFill>
                  <a:srgbClr val="FF0000"/>
                </a:solidFill>
              </a:rPr>
              <a:t> 2, NXBCTQG,H.2016, tr.225.)</a:t>
            </a:r>
          </a:p>
          <a:p>
            <a:pPr>
              <a:buNone/>
            </a:pPr>
            <a:endParaRPr lang="en-US" sz="3200" b="1" dirty="0">
              <a:solidFill>
                <a:srgbClr val="7030A0"/>
              </a:solidFill>
            </a:endParaRPr>
          </a:p>
          <a:p>
            <a:pPr>
              <a:buNone/>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70560"/>
            <a:ext cx="10515600" cy="5506403"/>
          </a:xfrm>
        </p:spPr>
        <p:txBody>
          <a:bodyPr/>
          <a:lstStyle/>
          <a:p>
            <a:pPr algn="just">
              <a:buNone/>
            </a:pPr>
            <a:r>
              <a:rPr lang="en-US" dirty="0"/>
              <a:t>         </a:t>
            </a:r>
            <a:r>
              <a:rPr lang="en-US" sz="3200" dirty="0"/>
              <a:t> </a:t>
            </a:r>
            <a:r>
              <a:rPr lang="en-US" sz="3200" dirty="0" err="1"/>
              <a:t>Chúng</a:t>
            </a:r>
            <a:r>
              <a:rPr lang="en-US" sz="3200" dirty="0"/>
              <a:t> </a:t>
            </a:r>
            <a:r>
              <a:rPr lang="en-US" sz="3200" dirty="0" err="1"/>
              <a:t>ta</a:t>
            </a:r>
            <a:r>
              <a:rPr lang="en-US" sz="3200" dirty="0"/>
              <a:t> </a:t>
            </a:r>
            <a:r>
              <a:rPr lang="en-US" sz="3200" dirty="0" err="1"/>
              <a:t>còn</a:t>
            </a:r>
            <a:r>
              <a:rPr lang="en-US" sz="3200" dirty="0"/>
              <a:t> </a:t>
            </a:r>
            <a:r>
              <a:rPr lang="en-US" sz="3200" dirty="0" err="1"/>
              <a:t>rõ</a:t>
            </a:r>
            <a:r>
              <a:rPr lang="en-US" sz="3200" dirty="0"/>
              <a:t>, </a:t>
            </a:r>
            <a:r>
              <a:rPr lang="en-US" sz="3200" dirty="0" err="1"/>
              <a:t>sau</a:t>
            </a:r>
            <a:r>
              <a:rPr lang="en-US" sz="3200" dirty="0"/>
              <a:t> </a:t>
            </a:r>
            <a:r>
              <a:rPr lang="en-US" sz="3200" dirty="0" err="1"/>
              <a:t>cách</a:t>
            </a:r>
            <a:r>
              <a:rPr lang="en-US" sz="3200" dirty="0"/>
              <a:t> </a:t>
            </a:r>
            <a:r>
              <a:rPr lang="en-US" sz="3200" dirty="0" err="1"/>
              <a:t>mạng</a:t>
            </a:r>
            <a:r>
              <a:rPr lang="en-US" sz="3200" dirty="0"/>
              <a:t> </a:t>
            </a:r>
            <a:r>
              <a:rPr lang="en-US" sz="3200" dirty="0" err="1"/>
              <a:t>Tháng</a:t>
            </a:r>
            <a:r>
              <a:rPr lang="en-US" sz="3200" dirty="0"/>
              <a:t> </a:t>
            </a:r>
            <a:r>
              <a:rPr lang="en-US" sz="3200" dirty="0" err="1"/>
              <a:t>Tám</a:t>
            </a:r>
            <a:r>
              <a:rPr lang="en-US" sz="3200" dirty="0"/>
              <a:t> </a:t>
            </a:r>
            <a:r>
              <a:rPr lang="en-US" sz="3200" dirty="0" err="1"/>
              <a:t>năm</a:t>
            </a:r>
            <a:r>
              <a:rPr lang="en-US" sz="3200" dirty="0"/>
              <a:t> 1945, </a:t>
            </a:r>
            <a:r>
              <a:rPr lang="en-US" sz="3200" dirty="0" err="1"/>
              <a:t>Hồ</a:t>
            </a:r>
            <a:r>
              <a:rPr lang="en-US" sz="3200" dirty="0"/>
              <a:t> </a:t>
            </a:r>
            <a:r>
              <a:rPr lang="en-US" sz="3200" dirty="0" err="1"/>
              <a:t>Chủ</a:t>
            </a:r>
            <a:r>
              <a:rPr lang="en-US" sz="3200" dirty="0"/>
              <a:t> </a:t>
            </a:r>
            <a:r>
              <a:rPr lang="en-US" sz="3200" dirty="0" err="1"/>
              <a:t>tịch</a:t>
            </a:r>
            <a:r>
              <a:rPr lang="en-US" sz="3200" dirty="0"/>
              <a:t> “</a:t>
            </a:r>
            <a:r>
              <a:rPr lang="en-US" sz="3200" dirty="0" err="1"/>
              <a:t>đã</a:t>
            </a:r>
            <a:r>
              <a:rPr lang="en-US" sz="3200" dirty="0"/>
              <a:t> </a:t>
            </a:r>
            <a:r>
              <a:rPr lang="en-US" sz="3200" dirty="0" err="1"/>
              <a:t>sử</a:t>
            </a:r>
            <a:r>
              <a:rPr lang="en-US" sz="3200" dirty="0"/>
              <a:t> </a:t>
            </a:r>
            <a:r>
              <a:rPr lang="en-US" sz="3200" dirty="0" err="1"/>
              <a:t>dụng</a:t>
            </a:r>
            <a:r>
              <a:rPr lang="en-US" sz="3200" dirty="0"/>
              <a:t> </a:t>
            </a:r>
            <a:r>
              <a:rPr lang="en-US" sz="3200" dirty="0" err="1"/>
              <a:t>đến</a:t>
            </a:r>
            <a:r>
              <a:rPr lang="en-US" sz="3200" dirty="0"/>
              <a:t> </a:t>
            </a:r>
            <a:r>
              <a:rPr lang="en-US" sz="3200" dirty="0" err="1"/>
              <a:t>mức</a:t>
            </a:r>
            <a:r>
              <a:rPr lang="en-US" sz="3200" dirty="0"/>
              <a:t> </a:t>
            </a:r>
            <a:r>
              <a:rPr lang="en-US" sz="3200" dirty="0" err="1"/>
              <a:t>tối</a:t>
            </a:r>
            <a:r>
              <a:rPr lang="en-US" sz="3200" dirty="0"/>
              <a:t> </a:t>
            </a:r>
            <a:r>
              <a:rPr lang="en-US" sz="3200" dirty="0" err="1"/>
              <a:t>đa</a:t>
            </a:r>
            <a:r>
              <a:rPr lang="en-US" sz="3200" dirty="0"/>
              <a:t> </a:t>
            </a:r>
            <a:r>
              <a:rPr lang="en-US" sz="3200" dirty="0" err="1"/>
              <a:t>sự</a:t>
            </a:r>
            <a:r>
              <a:rPr lang="en-US" sz="3200" dirty="0"/>
              <a:t> </a:t>
            </a:r>
            <a:r>
              <a:rPr lang="en-US" sz="3200" dirty="0" err="1"/>
              <a:t>mềm</a:t>
            </a:r>
            <a:r>
              <a:rPr lang="en-US" sz="3200" dirty="0"/>
              <a:t> </a:t>
            </a:r>
            <a:r>
              <a:rPr lang="en-US" sz="3200" dirty="0" err="1"/>
              <a:t>dẻo</a:t>
            </a:r>
            <a:r>
              <a:rPr lang="en-US" sz="3200" dirty="0"/>
              <a:t> </a:t>
            </a:r>
            <a:r>
              <a:rPr lang="en-US" sz="3200" dirty="0" err="1"/>
              <a:t>xung</a:t>
            </a:r>
            <a:r>
              <a:rPr lang="en-US" sz="3200" dirty="0"/>
              <a:t> </a:t>
            </a:r>
            <a:r>
              <a:rPr lang="en-US" sz="3200" dirty="0" err="1"/>
              <a:t>quanh</a:t>
            </a:r>
            <a:r>
              <a:rPr lang="en-US" sz="3200" dirty="0"/>
              <a:t> </a:t>
            </a:r>
            <a:r>
              <a:rPr lang="en-US" sz="3200" dirty="0" err="1"/>
              <a:t>tấm</a:t>
            </a:r>
            <a:r>
              <a:rPr lang="en-US" sz="3200" dirty="0"/>
              <a:t> </a:t>
            </a:r>
            <a:r>
              <a:rPr lang="en-US" sz="3200" dirty="0" err="1"/>
              <a:t>thảm</a:t>
            </a:r>
            <a:r>
              <a:rPr lang="en-US" sz="3200" dirty="0"/>
              <a:t> </a:t>
            </a:r>
            <a:r>
              <a:rPr lang="en-US" sz="3200" dirty="0" err="1"/>
              <a:t>xanh</a:t>
            </a:r>
            <a:r>
              <a:rPr lang="en-US" sz="3200" dirty="0"/>
              <a:t> </a:t>
            </a:r>
            <a:r>
              <a:rPr lang="en-US" sz="3200" dirty="0" err="1"/>
              <a:t>để</a:t>
            </a:r>
            <a:r>
              <a:rPr lang="en-US" sz="3200" dirty="0"/>
              <a:t> </a:t>
            </a:r>
            <a:r>
              <a:rPr lang="en-US" sz="3200" dirty="0" err="1"/>
              <a:t>thăm</a:t>
            </a:r>
            <a:r>
              <a:rPr lang="en-US" sz="3200" dirty="0"/>
              <a:t> </a:t>
            </a:r>
            <a:r>
              <a:rPr lang="en-US" sz="3200" dirty="0" err="1"/>
              <a:t>dò</a:t>
            </a:r>
            <a:r>
              <a:rPr lang="en-US" sz="3200" dirty="0"/>
              <a:t> </a:t>
            </a:r>
            <a:r>
              <a:rPr lang="en-US" sz="3200" dirty="0" err="1"/>
              <a:t>những</a:t>
            </a:r>
            <a:r>
              <a:rPr lang="en-US" sz="3200" dirty="0"/>
              <a:t> </a:t>
            </a:r>
            <a:r>
              <a:rPr lang="en-US" sz="3200" dirty="0" err="1"/>
              <a:t>khẳ</a:t>
            </a:r>
            <a:r>
              <a:rPr lang="en-US" sz="3200" dirty="0"/>
              <a:t> </a:t>
            </a:r>
            <a:r>
              <a:rPr lang="en-US" sz="3200" dirty="0" err="1"/>
              <a:t>năng</a:t>
            </a:r>
            <a:r>
              <a:rPr lang="en-US" sz="3200" dirty="0"/>
              <a:t> </a:t>
            </a:r>
            <a:r>
              <a:rPr lang="en-US" sz="3200" dirty="0" err="1"/>
              <a:t>cho</a:t>
            </a:r>
            <a:r>
              <a:rPr lang="en-US" sz="3200" dirty="0"/>
              <a:t> </a:t>
            </a:r>
            <a:r>
              <a:rPr lang="en-US" sz="3200" dirty="0" err="1"/>
              <a:t>một</a:t>
            </a:r>
            <a:r>
              <a:rPr lang="en-US" sz="3200" dirty="0"/>
              <a:t> </a:t>
            </a:r>
            <a:r>
              <a:rPr lang="en-US" sz="3200" dirty="0" err="1"/>
              <a:t>giải</a:t>
            </a:r>
            <a:r>
              <a:rPr lang="en-US" sz="3200" dirty="0"/>
              <a:t> </a:t>
            </a:r>
            <a:r>
              <a:rPr lang="en-US" sz="3200" dirty="0" err="1"/>
              <a:t>pháp</a:t>
            </a:r>
            <a:r>
              <a:rPr lang="en-US" sz="3200" dirty="0"/>
              <a:t> </a:t>
            </a:r>
            <a:r>
              <a:rPr lang="en-US" sz="3200" dirty="0" err="1"/>
              <a:t>hòa</a:t>
            </a:r>
            <a:r>
              <a:rPr lang="en-US" sz="3200" dirty="0"/>
              <a:t> </a:t>
            </a:r>
            <a:r>
              <a:rPr lang="en-US" sz="3200" dirty="0" err="1"/>
              <a:t>bình</a:t>
            </a:r>
            <a:r>
              <a:rPr lang="en-US" sz="3200" dirty="0"/>
              <a:t> </a:t>
            </a:r>
            <a:r>
              <a:rPr lang="en-US" sz="3200" dirty="0" err="1"/>
              <a:t>có</a:t>
            </a:r>
            <a:r>
              <a:rPr lang="en-US" sz="3200" dirty="0"/>
              <a:t> </a:t>
            </a:r>
            <a:r>
              <a:rPr lang="en-US" sz="3200" dirty="0" err="1"/>
              <a:t>thể</a:t>
            </a:r>
            <a:r>
              <a:rPr lang="en-US" sz="3200" dirty="0"/>
              <a:t> </a:t>
            </a:r>
            <a:r>
              <a:rPr lang="en-US" sz="3200" dirty="0" err="1"/>
              <a:t>thực</a:t>
            </a:r>
            <a:r>
              <a:rPr lang="en-US" sz="3200" dirty="0"/>
              <a:t> </a:t>
            </a:r>
            <a:r>
              <a:rPr lang="en-US" sz="3200" dirty="0" err="1"/>
              <a:t>hiện</a:t>
            </a:r>
            <a:r>
              <a:rPr lang="en-US" sz="3200" dirty="0"/>
              <a:t> </a:t>
            </a:r>
            <a:r>
              <a:rPr lang="en-US" sz="3200" dirty="0" err="1"/>
              <a:t>được</a:t>
            </a:r>
            <a:r>
              <a:rPr lang="en-US" sz="3200" dirty="0"/>
              <a:t> </a:t>
            </a:r>
            <a:r>
              <a:rPr lang="en-US" sz="3200" dirty="0" err="1"/>
              <a:t>bằng</a:t>
            </a:r>
            <a:r>
              <a:rPr lang="en-US" sz="3200" dirty="0"/>
              <a:t> </a:t>
            </a:r>
            <a:r>
              <a:rPr lang="en-US" sz="3200" dirty="0" err="1"/>
              <a:t>thỏa</a:t>
            </a:r>
            <a:r>
              <a:rPr lang="en-US" sz="3200" dirty="0"/>
              <a:t> </a:t>
            </a:r>
            <a:r>
              <a:rPr lang="en-US" sz="3200" dirty="0" err="1"/>
              <a:t>hiệp</a:t>
            </a:r>
            <a:r>
              <a:rPr lang="en-US" sz="3200" dirty="0"/>
              <a:t>”</a:t>
            </a:r>
            <a:r>
              <a:rPr lang="en-US" dirty="0"/>
              <a:t>.</a:t>
            </a:r>
            <a:r>
              <a:rPr lang="en-US" sz="2000" dirty="0">
                <a:solidFill>
                  <a:srgbClr val="FF0000"/>
                </a:solidFill>
              </a:rPr>
              <a:t>(</a:t>
            </a:r>
            <a:r>
              <a:rPr lang="en-US" sz="2000" dirty="0" err="1">
                <a:solidFill>
                  <a:srgbClr val="FF0000"/>
                </a:solidFill>
              </a:rPr>
              <a:t>Chủ</a:t>
            </a:r>
            <a:r>
              <a:rPr lang="en-US" sz="2000" dirty="0">
                <a:solidFill>
                  <a:srgbClr val="FF0000"/>
                </a:solidFill>
              </a:rPr>
              <a:t> </a:t>
            </a:r>
            <a:r>
              <a:rPr lang="en-US" sz="2000" dirty="0" err="1">
                <a:solidFill>
                  <a:srgbClr val="FF0000"/>
                </a:solidFill>
              </a:rPr>
              <a:t>tịch</a:t>
            </a:r>
            <a:r>
              <a:rPr lang="en-US" sz="2000" dirty="0">
                <a:solidFill>
                  <a:srgbClr val="FF0000"/>
                </a:solidFill>
              </a:rPr>
              <a:t> </a:t>
            </a:r>
            <a:r>
              <a:rPr lang="en-US" sz="2000" dirty="0" err="1">
                <a:solidFill>
                  <a:srgbClr val="FF0000"/>
                </a:solidFill>
              </a:rPr>
              <a:t>Hồ</a:t>
            </a:r>
            <a:r>
              <a:rPr lang="en-US" sz="2000" dirty="0">
                <a:solidFill>
                  <a:srgbClr val="FF0000"/>
                </a:solidFill>
              </a:rPr>
              <a:t> </a:t>
            </a:r>
            <a:r>
              <a:rPr lang="en-US" sz="2000" dirty="0" err="1">
                <a:solidFill>
                  <a:srgbClr val="FF0000"/>
                </a:solidFill>
              </a:rPr>
              <a:t>Chí</a:t>
            </a:r>
            <a:r>
              <a:rPr lang="en-US" sz="2000" dirty="0">
                <a:solidFill>
                  <a:srgbClr val="FF0000"/>
                </a:solidFill>
              </a:rPr>
              <a:t> Minh </a:t>
            </a:r>
            <a:r>
              <a:rPr lang="en-US" sz="2000" dirty="0" err="1">
                <a:solidFill>
                  <a:srgbClr val="FF0000"/>
                </a:solidFill>
              </a:rPr>
              <a:t>Anh</a:t>
            </a:r>
            <a:r>
              <a:rPr lang="en-US" sz="2000" dirty="0">
                <a:solidFill>
                  <a:srgbClr val="FF0000"/>
                </a:solidFill>
              </a:rPr>
              <a:t> </a:t>
            </a:r>
            <a:r>
              <a:rPr lang="en-US" sz="2000" dirty="0" err="1">
                <a:solidFill>
                  <a:srgbClr val="FF0000"/>
                </a:solidFill>
              </a:rPr>
              <a:t>hùng</a:t>
            </a:r>
            <a:r>
              <a:rPr lang="en-US" sz="2000" dirty="0">
                <a:solidFill>
                  <a:srgbClr val="FF0000"/>
                </a:solidFill>
              </a:rPr>
              <a:t> </a:t>
            </a:r>
            <a:r>
              <a:rPr lang="en-US" sz="2000" dirty="0" err="1">
                <a:solidFill>
                  <a:srgbClr val="FF0000"/>
                </a:solidFill>
              </a:rPr>
              <a:t>giải</a:t>
            </a:r>
            <a:r>
              <a:rPr lang="en-US" sz="2000" dirty="0">
                <a:solidFill>
                  <a:srgbClr val="FF0000"/>
                </a:solidFill>
              </a:rPr>
              <a:t> </a:t>
            </a:r>
            <a:r>
              <a:rPr lang="en-US" sz="2000" dirty="0" err="1">
                <a:solidFill>
                  <a:srgbClr val="FF0000"/>
                </a:solidFill>
              </a:rPr>
              <a:t>phóng</a:t>
            </a:r>
            <a:r>
              <a:rPr lang="en-US" sz="2000" dirty="0">
                <a:solidFill>
                  <a:srgbClr val="FF0000"/>
                </a:solidFill>
              </a:rPr>
              <a:t> </a:t>
            </a:r>
            <a:r>
              <a:rPr lang="en-US" sz="2000" dirty="0" err="1">
                <a:solidFill>
                  <a:srgbClr val="FF0000"/>
                </a:solidFill>
              </a:rPr>
              <a:t>dân</a:t>
            </a:r>
            <a:r>
              <a:rPr lang="en-US" sz="2000" dirty="0">
                <a:solidFill>
                  <a:srgbClr val="FF0000"/>
                </a:solidFill>
              </a:rPr>
              <a:t> </a:t>
            </a:r>
            <a:r>
              <a:rPr lang="en-US" sz="2000" dirty="0" err="1">
                <a:solidFill>
                  <a:srgbClr val="FF0000"/>
                </a:solidFill>
              </a:rPr>
              <a:t>tộc</a:t>
            </a:r>
            <a:r>
              <a:rPr lang="en-US" sz="2000" dirty="0">
                <a:solidFill>
                  <a:srgbClr val="FF0000"/>
                </a:solidFill>
              </a:rPr>
              <a:t>, </a:t>
            </a:r>
            <a:r>
              <a:rPr lang="en-US" sz="2000" dirty="0" err="1">
                <a:solidFill>
                  <a:srgbClr val="FF0000"/>
                </a:solidFill>
              </a:rPr>
              <a:t>nhà</a:t>
            </a:r>
            <a:r>
              <a:rPr lang="en-US" sz="2000" dirty="0">
                <a:solidFill>
                  <a:srgbClr val="FF0000"/>
                </a:solidFill>
              </a:rPr>
              <a:t> </a:t>
            </a:r>
            <a:r>
              <a:rPr lang="en-US" sz="2000" dirty="0" err="1">
                <a:solidFill>
                  <a:srgbClr val="FF0000"/>
                </a:solidFill>
              </a:rPr>
              <a:t>văn</a:t>
            </a:r>
            <a:r>
              <a:rPr lang="en-US" sz="2000" dirty="0">
                <a:solidFill>
                  <a:srgbClr val="FF0000"/>
                </a:solidFill>
              </a:rPr>
              <a:t> </a:t>
            </a:r>
            <a:r>
              <a:rPr lang="en-US" sz="2000" dirty="0" err="1">
                <a:solidFill>
                  <a:srgbClr val="FF0000"/>
                </a:solidFill>
              </a:rPr>
              <a:t>hóa</a:t>
            </a:r>
            <a:r>
              <a:rPr lang="en-US" sz="2000" dirty="0">
                <a:solidFill>
                  <a:srgbClr val="FF0000"/>
                </a:solidFill>
              </a:rPr>
              <a:t> </a:t>
            </a:r>
            <a:r>
              <a:rPr lang="en-US" sz="2000" dirty="0" err="1">
                <a:solidFill>
                  <a:srgbClr val="FF0000"/>
                </a:solidFill>
              </a:rPr>
              <a:t>lơn</a:t>
            </a:r>
            <a:r>
              <a:rPr lang="en-US" sz="2000" dirty="0">
                <a:solidFill>
                  <a:srgbClr val="FF0000"/>
                </a:solidFill>
              </a:rPr>
              <a:t>; </a:t>
            </a:r>
            <a:r>
              <a:rPr lang="en-US" sz="2000" dirty="0" err="1">
                <a:solidFill>
                  <a:srgbClr val="FF0000"/>
                </a:solidFill>
              </a:rPr>
              <a:t>Nxb</a:t>
            </a:r>
            <a:r>
              <a:rPr lang="en-US" sz="2000" dirty="0">
                <a:solidFill>
                  <a:srgbClr val="FF0000"/>
                </a:solidFill>
              </a:rPr>
              <a:t> </a:t>
            </a:r>
            <a:r>
              <a:rPr lang="en-US" sz="2000" dirty="0" err="1">
                <a:solidFill>
                  <a:srgbClr val="FF0000"/>
                </a:solidFill>
              </a:rPr>
              <a:t>Khoa</a:t>
            </a:r>
            <a:r>
              <a:rPr lang="en-US" sz="2000" dirty="0">
                <a:solidFill>
                  <a:srgbClr val="FF0000"/>
                </a:solidFill>
              </a:rPr>
              <a:t> </a:t>
            </a:r>
            <a:r>
              <a:rPr lang="en-US" sz="2000" dirty="0" err="1">
                <a:solidFill>
                  <a:srgbClr val="FF0000"/>
                </a:solidFill>
              </a:rPr>
              <a:t>học</a:t>
            </a:r>
            <a:r>
              <a:rPr lang="en-US" sz="2000" dirty="0">
                <a:solidFill>
                  <a:srgbClr val="FF0000"/>
                </a:solidFill>
              </a:rPr>
              <a:t> </a:t>
            </a:r>
            <a:r>
              <a:rPr lang="en-US" sz="2000" dirty="0" err="1">
                <a:solidFill>
                  <a:srgbClr val="FF0000"/>
                </a:solidFill>
              </a:rPr>
              <a:t>Xã</a:t>
            </a:r>
            <a:r>
              <a:rPr lang="en-US" sz="2000" dirty="0">
                <a:solidFill>
                  <a:srgbClr val="FF0000"/>
                </a:solidFill>
              </a:rPr>
              <a:t> </a:t>
            </a:r>
            <a:r>
              <a:rPr lang="en-US" sz="2000" dirty="0" err="1">
                <a:solidFill>
                  <a:srgbClr val="FF0000"/>
                </a:solidFill>
              </a:rPr>
              <a:t>hội</a:t>
            </a:r>
            <a:r>
              <a:rPr lang="en-US" sz="2000" dirty="0">
                <a:solidFill>
                  <a:srgbClr val="FF0000"/>
                </a:solidFill>
              </a:rPr>
              <a:t>, </a:t>
            </a:r>
            <a:r>
              <a:rPr lang="en-US" sz="2000" dirty="0" err="1">
                <a:solidFill>
                  <a:srgbClr val="FF0000"/>
                </a:solidFill>
              </a:rPr>
              <a:t>Hà</a:t>
            </a:r>
            <a:r>
              <a:rPr lang="en-US" sz="2000" dirty="0">
                <a:solidFill>
                  <a:srgbClr val="FF0000"/>
                </a:solidFill>
              </a:rPr>
              <a:t> </a:t>
            </a:r>
            <a:r>
              <a:rPr lang="en-US" sz="2000" dirty="0" err="1">
                <a:solidFill>
                  <a:srgbClr val="FF0000"/>
                </a:solidFill>
              </a:rPr>
              <a:t>Nội</a:t>
            </a:r>
            <a:r>
              <a:rPr lang="en-US" sz="2000" dirty="0">
                <a:solidFill>
                  <a:srgbClr val="FF0000"/>
                </a:solidFill>
              </a:rPr>
              <a:t>, 1995, tr.94)</a:t>
            </a:r>
            <a:r>
              <a:rPr lang="en-US" dirty="0"/>
              <a:t>.</a:t>
            </a:r>
          </a:p>
          <a:p>
            <a:pPr algn="just">
              <a:buNone/>
            </a:pPr>
            <a:r>
              <a:rPr lang="en-US" dirty="0"/>
              <a:t>          </a:t>
            </a:r>
            <a:r>
              <a:rPr lang="en-US" dirty="0" err="1">
                <a:solidFill>
                  <a:srgbClr val="FF0000"/>
                </a:solidFill>
              </a:rPr>
              <a:t>Nhưng</a:t>
            </a:r>
            <a:r>
              <a:rPr lang="en-US" dirty="0">
                <a:solidFill>
                  <a:srgbClr val="FF0000"/>
                </a:solidFill>
              </a:rPr>
              <a:t> </a:t>
            </a:r>
            <a:r>
              <a:rPr lang="en-US" dirty="0" err="1">
                <a:solidFill>
                  <a:srgbClr val="FF0000"/>
                </a:solidFill>
              </a:rPr>
              <a:t>khi</a:t>
            </a:r>
            <a:r>
              <a:rPr lang="en-US" dirty="0">
                <a:solidFill>
                  <a:srgbClr val="FF0000"/>
                </a:solidFill>
              </a:rPr>
              <a:t> </a:t>
            </a:r>
            <a:r>
              <a:rPr lang="en-US" dirty="0" err="1">
                <a:solidFill>
                  <a:srgbClr val="FF0000"/>
                </a:solidFill>
              </a:rPr>
              <a:t>thực</a:t>
            </a:r>
            <a:r>
              <a:rPr lang="en-US" dirty="0">
                <a:solidFill>
                  <a:srgbClr val="FF0000"/>
                </a:solidFill>
              </a:rPr>
              <a:t> </a:t>
            </a:r>
            <a:r>
              <a:rPr lang="en-US" dirty="0" err="1">
                <a:solidFill>
                  <a:srgbClr val="FF0000"/>
                </a:solidFill>
              </a:rPr>
              <a:t>dân</a:t>
            </a:r>
            <a:r>
              <a:rPr lang="en-US" dirty="0">
                <a:solidFill>
                  <a:srgbClr val="FF0000"/>
                </a:solidFill>
              </a:rPr>
              <a:t> </a:t>
            </a:r>
            <a:r>
              <a:rPr lang="en-US" dirty="0" err="1">
                <a:solidFill>
                  <a:srgbClr val="FF0000"/>
                </a:solidFill>
              </a:rPr>
              <a:t>Pháp</a:t>
            </a:r>
            <a:r>
              <a:rPr lang="en-US" dirty="0">
                <a:solidFill>
                  <a:srgbClr val="FF0000"/>
                </a:solidFill>
              </a:rPr>
              <a:t> </a:t>
            </a:r>
            <a:r>
              <a:rPr lang="en-US" dirty="0" err="1">
                <a:solidFill>
                  <a:srgbClr val="FF0000"/>
                </a:solidFill>
              </a:rPr>
              <a:t>cố</a:t>
            </a:r>
            <a:r>
              <a:rPr lang="en-US" dirty="0">
                <a:solidFill>
                  <a:srgbClr val="FF0000"/>
                </a:solidFill>
              </a:rPr>
              <a:t> </a:t>
            </a:r>
            <a:r>
              <a:rPr lang="en-US" dirty="0" err="1">
                <a:solidFill>
                  <a:srgbClr val="FF0000"/>
                </a:solidFill>
              </a:rPr>
              <a:t>tình</a:t>
            </a:r>
            <a:r>
              <a:rPr lang="en-US" dirty="0">
                <a:solidFill>
                  <a:srgbClr val="FF0000"/>
                </a:solidFill>
              </a:rPr>
              <a:t> </a:t>
            </a:r>
            <a:r>
              <a:rPr lang="en-US" dirty="0" err="1">
                <a:solidFill>
                  <a:srgbClr val="FF0000"/>
                </a:solidFill>
              </a:rPr>
              <a:t>gây</a:t>
            </a:r>
            <a:r>
              <a:rPr lang="en-US" dirty="0">
                <a:solidFill>
                  <a:srgbClr val="FF0000"/>
                </a:solidFill>
              </a:rPr>
              <a:t> </a:t>
            </a:r>
            <a:r>
              <a:rPr lang="en-US" dirty="0" err="1">
                <a:solidFill>
                  <a:srgbClr val="FF0000"/>
                </a:solidFill>
              </a:rPr>
              <a:t>hấn</a:t>
            </a:r>
            <a:r>
              <a:rPr lang="en-US" dirty="0">
                <a:solidFill>
                  <a:srgbClr val="FF0000"/>
                </a:solidFill>
              </a:rPr>
              <a:t> </a:t>
            </a:r>
            <a:r>
              <a:rPr lang="en-US" dirty="0" err="1">
                <a:solidFill>
                  <a:srgbClr val="FF0000"/>
                </a:solidFill>
              </a:rPr>
              <a:t>thì</a:t>
            </a:r>
            <a:r>
              <a:rPr lang="en-US" dirty="0">
                <a:solidFill>
                  <a:srgbClr val="FF0000"/>
                </a:solidFill>
              </a:rPr>
              <a:t> ý </a:t>
            </a:r>
            <a:r>
              <a:rPr lang="en-US" dirty="0" err="1">
                <a:solidFill>
                  <a:srgbClr val="FF0000"/>
                </a:solidFill>
              </a:rPr>
              <a:t>chí</a:t>
            </a:r>
            <a:r>
              <a:rPr lang="en-US" dirty="0">
                <a:solidFill>
                  <a:srgbClr val="FF0000"/>
                </a:solidFill>
              </a:rPr>
              <a:t>, </a:t>
            </a:r>
            <a:r>
              <a:rPr lang="en-US" dirty="0" err="1">
                <a:solidFill>
                  <a:srgbClr val="FF0000"/>
                </a:solidFill>
              </a:rPr>
              <a:t>khát</a:t>
            </a:r>
            <a:r>
              <a:rPr lang="en-US" dirty="0">
                <a:solidFill>
                  <a:srgbClr val="FF0000"/>
                </a:solidFill>
              </a:rPr>
              <a:t> </a:t>
            </a:r>
            <a:r>
              <a:rPr lang="en-US" dirty="0" err="1">
                <a:solidFill>
                  <a:srgbClr val="FF0000"/>
                </a:solidFill>
              </a:rPr>
              <a:t>vọng</a:t>
            </a:r>
            <a:r>
              <a:rPr lang="en-US" dirty="0">
                <a:solidFill>
                  <a:srgbClr val="FF0000"/>
                </a:solidFill>
              </a:rPr>
              <a:t> </a:t>
            </a:r>
            <a:r>
              <a:rPr lang="en-US" dirty="0" err="1">
                <a:solidFill>
                  <a:srgbClr val="FF0000"/>
                </a:solidFill>
              </a:rPr>
              <a:t>phát</a:t>
            </a:r>
            <a:r>
              <a:rPr lang="en-US" dirty="0">
                <a:solidFill>
                  <a:srgbClr val="FF0000"/>
                </a:solidFill>
              </a:rPr>
              <a:t> </a:t>
            </a:r>
            <a:r>
              <a:rPr lang="en-US" dirty="0" err="1">
                <a:solidFill>
                  <a:srgbClr val="FF0000"/>
                </a:solidFill>
              </a:rPr>
              <a:t>triển</a:t>
            </a:r>
            <a:r>
              <a:rPr lang="en-US" dirty="0">
                <a:solidFill>
                  <a:srgbClr val="FF0000"/>
                </a:solidFill>
              </a:rPr>
              <a:t> </a:t>
            </a:r>
            <a:r>
              <a:rPr lang="en-US" dirty="0" err="1">
                <a:solidFill>
                  <a:srgbClr val="FF0000"/>
                </a:solidFill>
              </a:rPr>
              <a:t>của</a:t>
            </a:r>
            <a:r>
              <a:rPr lang="en-US" dirty="0">
                <a:solidFill>
                  <a:srgbClr val="FF0000"/>
                </a:solidFill>
              </a:rPr>
              <a:t> </a:t>
            </a:r>
            <a:r>
              <a:rPr lang="en-US" dirty="0" err="1">
                <a:solidFill>
                  <a:srgbClr val="FF0000"/>
                </a:solidFill>
              </a:rPr>
              <a:t>dân</a:t>
            </a:r>
            <a:r>
              <a:rPr lang="en-US" dirty="0">
                <a:solidFill>
                  <a:srgbClr val="FF0000"/>
                </a:solidFill>
              </a:rPr>
              <a:t> </a:t>
            </a:r>
            <a:r>
              <a:rPr lang="en-US" dirty="0" err="1">
                <a:solidFill>
                  <a:srgbClr val="FF0000"/>
                </a:solidFill>
              </a:rPr>
              <a:t>tộc</a:t>
            </a:r>
            <a:r>
              <a:rPr lang="en-US" dirty="0">
                <a:solidFill>
                  <a:srgbClr val="FF0000"/>
                </a:solidFill>
              </a:rPr>
              <a:t> </a:t>
            </a:r>
            <a:r>
              <a:rPr lang="en-US" dirty="0" err="1">
                <a:solidFill>
                  <a:srgbClr val="FF0000"/>
                </a:solidFill>
              </a:rPr>
              <a:t>được</a:t>
            </a:r>
            <a:r>
              <a:rPr lang="en-US" dirty="0">
                <a:solidFill>
                  <a:srgbClr val="FF0000"/>
                </a:solidFill>
              </a:rPr>
              <a:t> </a:t>
            </a:r>
            <a:r>
              <a:rPr lang="en-US" dirty="0" err="1">
                <a:solidFill>
                  <a:srgbClr val="FF0000"/>
                </a:solidFill>
              </a:rPr>
              <a:t>thể</a:t>
            </a:r>
            <a:r>
              <a:rPr lang="en-US" dirty="0">
                <a:solidFill>
                  <a:srgbClr val="FF0000"/>
                </a:solidFill>
              </a:rPr>
              <a:t> </a:t>
            </a:r>
            <a:r>
              <a:rPr lang="en-US" dirty="0" err="1">
                <a:solidFill>
                  <a:srgbClr val="FF0000"/>
                </a:solidFill>
              </a:rPr>
              <a:t>hiện</a:t>
            </a:r>
            <a:r>
              <a:rPr lang="en-US" dirty="0">
                <a:solidFill>
                  <a:srgbClr val="FF0000"/>
                </a:solidFill>
              </a:rPr>
              <a:t> </a:t>
            </a:r>
            <a:r>
              <a:rPr lang="en-US" dirty="0" err="1">
                <a:solidFill>
                  <a:srgbClr val="FF0000"/>
                </a:solidFill>
              </a:rPr>
              <a:t>rất</a:t>
            </a:r>
            <a:r>
              <a:rPr lang="en-US" dirty="0">
                <a:solidFill>
                  <a:srgbClr val="FF0000"/>
                </a:solidFill>
              </a:rPr>
              <a:t> </a:t>
            </a:r>
            <a:r>
              <a:rPr lang="en-US" dirty="0" err="1">
                <a:solidFill>
                  <a:srgbClr val="FF0000"/>
                </a:solidFill>
              </a:rPr>
              <a:t>rõ</a:t>
            </a:r>
            <a:r>
              <a:rPr lang="en-US" dirty="0">
                <a:solidFill>
                  <a:srgbClr val="FF0000"/>
                </a:solidFill>
              </a:rPr>
              <a:t> qua </a:t>
            </a:r>
            <a:r>
              <a:rPr lang="en-US" i="1" dirty="0" err="1">
                <a:solidFill>
                  <a:srgbClr val="FF0000"/>
                </a:solidFill>
              </a:rPr>
              <a:t>Lời</a:t>
            </a:r>
            <a:r>
              <a:rPr lang="en-US" i="1" dirty="0">
                <a:solidFill>
                  <a:srgbClr val="FF0000"/>
                </a:solidFill>
              </a:rPr>
              <a:t> </a:t>
            </a:r>
            <a:r>
              <a:rPr lang="en-US" i="1" dirty="0" err="1">
                <a:solidFill>
                  <a:srgbClr val="FF0000"/>
                </a:solidFill>
              </a:rPr>
              <a:t>kêu</a:t>
            </a:r>
            <a:r>
              <a:rPr lang="en-US" i="1" dirty="0">
                <a:solidFill>
                  <a:srgbClr val="FF0000"/>
                </a:solidFill>
              </a:rPr>
              <a:t> </a:t>
            </a:r>
            <a:r>
              <a:rPr lang="en-US" i="1" dirty="0" err="1">
                <a:solidFill>
                  <a:srgbClr val="FF0000"/>
                </a:solidFill>
              </a:rPr>
              <a:t>gọi</a:t>
            </a:r>
            <a:r>
              <a:rPr lang="en-US" i="1" dirty="0">
                <a:solidFill>
                  <a:srgbClr val="FF0000"/>
                </a:solidFill>
              </a:rPr>
              <a:t> </a:t>
            </a:r>
            <a:r>
              <a:rPr lang="en-US" i="1" dirty="0" err="1">
                <a:solidFill>
                  <a:srgbClr val="FF0000"/>
                </a:solidFill>
              </a:rPr>
              <a:t>toàn</a:t>
            </a:r>
            <a:r>
              <a:rPr lang="en-US" i="1" dirty="0">
                <a:solidFill>
                  <a:srgbClr val="FF0000"/>
                </a:solidFill>
              </a:rPr>
              <a:t> </a:t>
            </a:r>
            <a:r>
              <a:rPr lang="en-US" i="1" dirty="0" err="1">
                <a:solidFill>
                  <a:srgbClr val="FF0000"/>
                </a:solidFill>
              </a:rPr>
              <a:t>quốc</a:t>
            </a:r>
            <a:r>
              <a:rPr lang="en-US" i="1" dirty="0">
                <a:solidFill>
                  <a:srgbClr val="FF0000"/>
                </a:solidFill>
              </a:rPr>
              <a:t> </a:t>
            </a:r>
            <a:r>
              <a:rPr lang="en-US" i="1" dirty="0" err="1">
                <a:solidFill>
                  <a:srgbClr val="FF0000"/>
                </a:solidFill>
              </a:rPr>
              <a:t>kháng</a:t>
            </a:r>
            <a:r>
              <a:rPr lang="en-US" i="1" dirty="0">
                <a:solidFill>
                  <a:srgbClr val="FF0000"/>
                </a:solidFill>
              </a:rPr>
              <a:t> </a:t>
            </a:r>
            <a:r>
              <a:rPr lang="en-US" i="1" dirty="0" err="1">
                <a:solidFill>
                  <a:srgbClr val="FF0000"/>
                </a:solidFill>
              </a:rPr>
              <a:t>chiến</a:t>
            </a:r>
            <a:r>
              <a:rPr lang="en-US" dirty="0">
                <a:solidFill>
                  <a:srgbClr val="FF0000"/>
                </a:solidFill>
              </a:rPr>
              <a:t> </a:t>
            </a:r>
            <a:r>
              <a:rPr lang="en-US" dirty="0">
                <a:solidFill>
                  <a:srgbClr val="7030A0"/>
                </a:solidFill>
              </a:rPr>
              <a:t>“</a:t>
            </a:r>
            <a:r>
              <a:rPr lang="en-US" dirty="0" err="1">
                <a:solidFill>
                  <a:srgbClr val="7030A0"/>
                </a:solidFill>
              </a:rPr>
              <a:t>Chúng</a:t>
            </a:r>
            <a:r>
              <a:rPr lang="en-US" dirty="0">
                <a:solidFill>
                  <a:srgbClr val="7030A0"/>
                </a:solidFill>
              </a:rPr>
              <a:t> </a:t>
            </a:r>
            <a:r>
              <a:rPr lang="en-US" dirty="0" err="1">
                <a:solidFill>
                  <a:srgbClr val="7030A0"/>
                </a:solidFill>
              </a:rPr>
              <a:t>ta</a:t>
            </a:r>
            <a:r>
              <a:rPr lang="en-US" dirty="0">
                <a:solidFill>
                  <a:srgbClr val="7030A0"/>
                </a:solidFill>
              </a:rPr>
              <a:t> </a:t>
            </a:r>
            <a:r>
              <a:rPr lang="en-US" dirty="0" err="1">
                <a:solidFill>
                  <a:srgbClr val="7030A0"/>
                </a:solidFill>
              </a:rPr>
              <a:t>muốn</a:t>
            </a:r>
            <a:r>
              <a:rPr lang="en-US" dirty="0">
                <a:solidFill>
                  <a:srgbClr val="7030A0"/>
                </a:solidFill>
              </a:rPr>
              <a:t> </a:t>
            </a:r>
            <a:r>
              <a:rPr lang="en-US" dirty="0" err="1">
                <a:solidFill>
                  <a:srgbClr val="7030A0"/>
                </a:solidFill>
              </a:rPr>
              <a:t>hòa</a:t>
            </a:r>
            <a:r>
              <a:rPr lang="en-US" dirty="0">
                <a:solidFill>
                  <a:srgbClr val="7030A0"/>
                </a:solidFill>
              </a:rPr>
              <a:t> </a:t>
            </a:r>
            <a:r>
              <a:rPr lang="en-US" dirty="0" err="1">
                <a:solidFill>
                  <a:srgbClr val="7030A0"/>
                </a:solidFill>
              </a:rPr>
              <a:t>bình</a:t>
            </a:r>
            <a:r>
              <a:rPr lang="en-US" dirty="0">
                <a:solidFill>
                  <a:srgbClr val="7030A0"/>
                </a:solidFill>
              </a:rPr>
              <a:t>, </a:t>
            </a:r>
            <a:r>
              <a:rPr lang="en-US" dirty="0" err="1">
                <a:solidFill>
                  <a:srgbClr val="7030A0"/>
                </a:solidFill>
              </a:rPr>
              <a:t>chúng</a:t>
            </a:r>
            <a:r>
              <a:rPr lang="en-US" dirty="0">
                <a:solidFill>
                  <a:srgbClr val="7030A0"/>
                </a:solidFill>
              </a:rPr>
              <a:t> </a:t>
            </a:r>
            <a:r>
              <a:rPr lang="en-US" dirty="0" err="1">
                <a:solidFill>
                  <a:srgbClr val="7030A0"/>
                </a:solidFill>
              </a:rPr>
              <a:t>ta</a:t>
            </a:r>
            <a:r>
              <a:rPr lang="en-US" dirty="0">
                <a:solidFill>
                  <a:srgbClr val="7030A0"/>
                </a:solidFill>
              </a:rPr>
              <a:t> </a:t>
            </a:r>
            <a:r>
              <a:rPr lang="en-US" dirty="0" err="1">
                <a:solidFill>
                  <a:srgbClr val="7030A0"/>
                </a:solidFill>
              </a:rPr>
              <a:t>phải</a:t>
            </a:r>
            <a:r>
              <a:rPr lang="en-US" dirty="0">
                <a:solidFill>
                  <a:srgbClr val="7030A0"/>
                </a:solidFill>
              </a:rPr>
              <a:t> </a:t>
            </a:r>
            <a:r>
              <a:rPr lang="en-US" dirty="0" err="1">
                <a:solidFill>
                  <a:srgbClr val="7030A0"/>
                </a:solidFill>
              </a:rPr>
              <a:t>nhân</a:t>
            </a:r>
            <a:r>
              <a:rPr lang="en-US" dirty="0">
                <a:solidFill>
                  <a:srgbClr val="7030A0"/>
                </a:solidFill>
              </a:rPr>
              <a:t> </a:t>
            </a:r>
            <a:r>
              <a:rPr lang="en-US" dirty="0" err="1">
                <a:solidFill>
                  <a:srgbClr val="7030A0"/>
                </a:solidFill>
              </a:rPr>
              <a:t>nhượng</a:t>
            </a:r>
            <a:r>
              <a:rPr lang="en-US" dirty="0">
                <a:solidFill>
                  <a:srgbClr val="7030A0"/>
                </a:solidFill>
              </a:rPr>
              <a:t>. </a:t>
            </a:r>
            <a:r>
              <a:rPr lang="en-US" dirty="0" err="1">
                <a:solidFill>
                  <a:srgbClr val="7030A0"/>
                </a:solidFill>
              </a:rPr>
              <a:t>Nhưng</a:t>
            </a:r>
            <a:r>
              <a:rPr lang="en-US" dirty="0">
                <a:solidFill>
                  <a:srgbClr val="7030A0"/>
                </a:solidFill>
              </a:rPr>
              <a:t> </a:t>
            </a:r>
            <a:r>
              <a:rPr lang="en-US" dirty="0" err="1">
                <a:solidFill>
                  <a:srgbClr val="7030A0"/>
                </a:solidFill>
              </a:rPr>
              <a:t>chúng</a:t>
            </a:r>
            <a:r>
              <a:rPr lang="en-US" dirty="0">
                <a:solidFill>
                  <a:srgbClr val="7030A0"/>
                </a:solidFill>
              </a:rPr>
              <a:t> </a:t>
            </a:r>
            <a:r>
              <a:rPr lang="en-US" dirty="0" err="1">
                <a:solidFill>
                  <a:srgbClr val="7030A0"/>
                </a:solidFill>
              </a:rPr>
              <a:t>ta</a:t>
            </a:r>
            <a:r>
              <a:rPr lang="en-US" dirty="0">
                <a:solidFill>
                  <a:srgbClr val="7030A0"/>
                </a:solidFill>
              </a:rPr>
              <a:t> </a:t>
            </a:r>
            <a:r>
              <a:rPr lang="en-US" dirty="0" err="1">
                <a:solidFill>
                  <a:srgbClr val="7030A0"/>
                </a:solidFill>
              </a:rPr>
              <a:t>càng</a:t>
            </a:r>
            <a:r>
              <a:rPr lang="en-US" dirty="0">
                <a:solidFill>
                  <a:srgbClr val="7030A0"/>
                </a:solidFill>
              </a:rPr>
              <a:t> </a:t>
            </a:r>
            <a:r>
              <a:rPr lang="en-US" dirty="0" err="1">
                <a:solidFill>
                  <a:srgbClr val="7030A0"/>
                </a:solidFill>
              </a:rPr>
              <a:t>nhân</a:t>
            </a:r>
            <a:r>
              <a:rPr lang="en-US" dirty="0">
                <a:solidFill>
                  <a:srgbClr val="7030A0"/>
                </a:solidFill>
              </a:rPr>
              <a:t> </a:t>
            </a:r>
            <a:r>
              <a:rPr lang="en-US" dirty="0" err="1">
                <a:solidFill>
                  <a:srgbClr val="7030A0"/>
                </a:solidFill>
              </a:rPr>
              <a:t>nhượng</a:t>
            </a:r>
            <a:r>
              <a:rPr lang="en-US" dirty="0">
                <a:solidFill>
                  <a:srgbClr val="7030A0"/>
                </a:solidFill>
              </a:rPr>
              <a:t>, </a:t>
            </a:r>
            <a:r>
              <a:rPr lang="en-US" dirty="0" err="1">
                <a:solidFill>
                  <a:srgbClr val="7030A0"/>
                </a:solidFill>
              </a:rPr>
              <a:t>thực</a:t>
            </a:r>
            <a:r>
              <a:rPr lang="en-US" dirty="0">
                <a:solidFill>
                  <a:srgbClr val="7030A0"/>
                </a:solidFill>
              </a:rPr>
              <a:t> </a:t>
            </a:r>
            <a:r>
              <a:rPr lang="en-US" dirty="0" err="1">
                <a:solidFill>
                  <a:srgbClr val="7030A0"/>
                </a:solidFill>
              </a:rPr>
              <a:t>dân</a:t>
            </a:r>
            <a:r>
              <a:rPr lang="en-US" dirty="0">
                <a:solidFill>
                  <a:srgbClr val="7030A0"/>
                </a:solidFill>
              </a:rPr>
              <a:t> </a:t>
            </a:r>
            <a:r>
              <a:rPr lang="en-US" dirty="0" err="1">
                <a:solidFill>
                  <a:srgbClr val="7030A0"/>
                </a:solidFill>
              </a:rPr>
              <a:t>Pháp</a:t>
            </a:r>
            <a:r>
              <a:rPr lang="en-US" dirty="0">
                <a:solidFill>
                  <a:srgbClr val="7030A0"/>
                </a:solidFill>
              </a:rPr>
              <a:t> </a:t>
            </a:r>
            <a:r>
              <a:rPr lang="en-US" dirty="0" err="1">
                <a:solidFill>
                  <a:srgbClr val="7030A0"/>
                </a:solidFill>
              </a:rPr>
              <a:t>càng</a:t>
            </a:r>
            <a:r>
              <a:rPr lang="en-US" dirty="0">
                <a:solidFill>
                  <a:srgbClr val="7030A0"/>
                </a:solidFill>
              </a:rPr>
              <a:t> </a:t>
            </a:r>
            <a:r>
              <a:rPr lang="en-US" dirty="0" err="1">
                <a:solidFill>
                  <a:srgbClr val="7030A0"/>
                </a:solidFill>
              </a:rPr>
              <a:t>lấn</a:t>
            </a:r>
            <a:r>
              <a:rPr lang="en-US" dirty="0">
                <a:solidFill>
                  <a:srgbClr val="7030A0"/>
                </a:solidFill>
              </a:rPr>
              <a:t> </a:t>
            </a:r>
            <a:r>
              <a:rPr lang="en-US" dirty="0" err="1">
                <a:solidFill>
                  <a:srgbClr val="7030A0"/>
                </a:solidFill>
              </a:rPr>
              <a:t>tới</a:t>
            </a:r>
            <a:r>
              <a:rPr lang="en-US" dirty="0">
                <a:solidFill>
                  <a:srgbClr val="7030A0"/>
                </a:solidFill>
              </a:rPr>
              <a:t>, </a:t>
            </a:r>
            <a:r>
              <a:rPr lang="en-US" dirty="0" err="1">
                <a:solidFill>
                  <a:srgbClr val="7030A0"/>
                </a:solidFill>
              </a:rPr>
              <a:t>vì</a:t>
            </a:r>
            <a:r>
              <a:rPr lang="en-US" dirty="0">
                <a:solidFill>
                  <a:srgbClr val="7030A0"/>
                </a:solidFill>
              </a:rPr>
              <a:t> </a:t>
            </a:r>
            <a:r>
              <a:rPr lang="en-US" dirty="0" err="1">
                <a:solidFill>
                  <a:srgbClr val="7030A0"/>
                </a:solidFill>
              </a:rPr>
              <a:t>chúng</a:t>
            </a:r>
            <a:r>
              <a:rPr lang="en-US" dirty="0">
                <a:solidFill>
                  <a:srgbClr val="7030A0"/>
                </a:solidFill>
              </a:rPr>
              <a:t> </a:t>
            </a:r>
            <a:r>
              <a:rPr lang="en-US" dirty="0" err="1">
                <a:solidFill>
                  <a:srgbClr val="7030A0"/>
                </a:solidFill>
              </a:rPr>
              <a:t>quyết</a:t>
            </a:r>
            <a:r>
              <a:rPr lang="en-US" dirty="0">
                <a:solidFill>
                  <a:srgbClr val="7030A0"/>
                </a:solidFill>
              </a:rPr>
              <a:t> </a:t>
            </a:r>
            <a:r>
              <a:rPr lang="en-US" dirty="0" err="1">
                <a:solidFill>
                  <a:srgbClr val="7030A0"/>
                </a:solidFill>
              </a:rPr>
              <a:t>tâm</a:t>
            </a:r>
            <a:r>
              <a:rPr lang="en-US" dirty="0">
                <a:solidFill>
                  <a:srgbClr val="7030A0"/>
                </a:solidFill>
              </a:rPr>
              <a:t> </a:t>
            </a:r>
            <a:r>
              <a:rPr lang="en-US" dirty="0" err="1">
                <a:solidFill>
                  <a:srgbClr val="7030A0"/>
                </a:solidFill>
              </a:rPr>
              <a:t>cướp</a:t>
            </a:r>
            <a:r>
              <a:rPr lang="en-US" dirty="0">
                <a:solidFill>
                  <a:srgbClr val="7030A0"/>
                </a:solidFill>
              </a:rPr>
              <a:t> </a:t>
            </a:r>
            <a:r>
              <a:rPr lang="en-US" dirty="0" err="1">
                <a:solidFill>
                  <a:srgbClr val="7030A0"/>
                </a:solidFill>
              </a:rPr>
              <a:t>nước</a:t>
            </a:r>
            <a:r>
              <a:rPr lang="en-US" dirty="0">
                <a:solidFill>
                  <a:srgbClr val="7030A0"/>
                </a:solidFill>
              </a:rPr>
              <a:t> </a:t>
            </a:r>
            <a:r>
              <a:rPr lang="en-US" dirty="0" err="1">
                <a:solidFill>
                  <a:srgbClr val="7030A0"/>
                </a:solidFill>
              </a:rPr>
              <a:t>ta</a:t>
            </a:r>
            <a:r>
              <a:rPr lang="en-US" dirty="0">
                <a:solidFill>
                  <a:srgbClr val="7030A0"/>
                </a:solidFill>
              </a:rPr>
              <a:t> </a:t>
            </a:r>
            <a:r>
              <a:rPr lang="en-US" dirty="0" err="1">
                <a:solidFill>
                  <a:srgbClr val="7030A0"/>
                </a:solidFill>
              </a:rPr>
              <a:t>một</a:t>
            </a:r>
            <a:r>
              <a:rPr lang="en-US" dirty="0">
                <a:solidFill>
                  <a:srgbClr val="7030A0"/>
                </a:solidFill>
              </a:rPr>
              <a:t> </a:t>
            </a:r>
            <a:r>
              <a:rPr lang="en-US" dirty="0" err="1">
                <a:solidFill>
                  <a:srgbClr val="7030A0"/>
                </a:solidFill>
              </a:rPr>
              <a:t>lần</a:t>
            </a:r>
            <a:r>
              <a:rPr lang="en-US" dirty="0">
                <a:solidFill>
                  <a:srgbClr val="7030A0"/>
                </a:solidFill>
              </a:rPr>
              <a:t> </a:t>
            </a:r>
            <a:r>
              <a:rPr lang="en-US" dirty="0" err="1">
                <a:solidFill>
                  <a:srgbClr val="7030A0"/>
                </a:solidFill>
              </a:rPr>
              <a:t>nữa</a:t>
            </a:r>
            <a:r>
              <a:rPr lang="en-US" dirty="0">
                <a:solidFill>
                  <a:srgbClr val="7030A0"/>
                </a:solidFill>
              </a:rPr>
              <a:t>! </a:t>
            </a:r>
            <a:r>
              <a:rPr lang="en-US" dirty="0" err="1">
                <a:solidFill>
                  <a:srgbClr val="7030A0"/>
                </a:solidFill>
              </a:rPr>
              <a:t>Không</a:t>
            </a:r>
            <a:r>
              <a:rPr lang="en-US" dirty="0">
                <a:solidFill>
                  <a:srgbClr val="7030A0"/>
                </a:solidFill>
              </a:rPr>
              <a:t>! </a:t>
            </a:r>
            <a:r>
              <a:rPr lang="en-US" dirty="0" err="1">
                <a:solidFill>
                  <a:srgbClr val="7030A0"/>
                </a:solidFill>
              </a:rPr>
              <a:t>Chúng</a:t>
            </a:r>
            <a:r>
              <a:rPr lang="en-US" dirty="0">
                <a:solidFill>
                  <a:srgbClr val="7030A0"/>
                </a:solidFill>
              </a:rPr>
              <a:t> </a:t>
            </a:r>
            <a:r>
              <a:rPr lang="en-US" dirty="0" err="1">
                <a:solidFill>
                  <a:srgbClr val="7030A0"/>
                </a:solidFill>
              </a:rPr>
              <a:t>ta</a:t>
            </a:r>
            <a:r>
              <a:rPr lang="en-US" dirty="0">
                <a:solidFill>
                  <a:srgbClr val="7030A0"/>
                </a:solidFill>
              </a:rPr>
              <a:t> </a:t>
            </a:r>
            <a:r>
              <a:rPr lang="en-US" dirty="0" err="1">
                <a:solidFill>
                  <a:srgbClr val="7030A0"/>
                </a:solidFill>
              </a:rPr>
              <a:t>thà</a:t>
            </a:r>
            <a:r>
              <a:rPr lang="en-US" dirty="0">
                <a:solidFill>
                  <a:srgbClr val="7030A0"/>
                </a:solidFill>
              </a:rPr>
              <a:t> </a:t>
            </a:r>
            <a:r>
              <a:rPr lang="en-US" dirty="0" err="1">
                <a:solidFill>
                  <a:srgbClr val="7030A0"/>
                </a:solidFill>
              </a:rPr>
              <a:t>hy</a:t>
            </a:r>
            <a:r>
              <a:rPr lang="en-US" dirty="0">
                <a:solidFill>
                  <a:srgbClr val="7030A0"/>
                </a:solidFill>
              </a:rPr>
              <a:t> </a:t>
            </a:r>
            <a:r>
              <a:rPr lang="en-US" dirty="0" err="1">
                <a:solidFill>
                  <a:srgbClr val="7030A0"/>
                </a:solidFill>
              </a:rPr>
              <a:t>sinh</a:t>
            </a:r>
            <a:r>
              <a:rPr lang="en-US" dirty="0">
                <a:solidFill>
                  <a:srgbClr val="7030A0"/>
                </a:solidFill>
              </a:rPr>
              <a:t> </a:t>
            </a:r>
            <a:r>
              <a:rPr lang="en-US" dirty="0" err="1">
                <a:solidFill>
                  <a:srgbClr val="7030A0"/>
                </a:solidFill>
              </a:rPr>
              <a:t>tất</a:t>
            </a:r>
            <a:r>
              <a:rPr lang="en-US" dirty="0">
                <a:solidFill>
                  <a:srgbClr val="7030A0"/>
                </a:solidFill>
              </a:rPr>
              <a:t> </a:t>
            </a:r>
            <a:r>
              <a:rPr lang="en-US" dirty="0" err="1">
                <a:solidFill>
                  <a:srgbClr val="7030A0"/>
                </a:solidFill>
              </a:rPr>
              <a:t>cả</a:t>
            </a:r>
            <a:r>
              <a:rPr lang="en-US" dirty="0">
                <a:solidFill>
                  <a:srgbClr val="7030A0"/>
                </a:solidFill>
              </a:rPr>
              <a:t>, </a:t>
            </a:r>
            <a:r>
              <a:rPr lang="en-US" dirty="0" err="1">
                <a:solidFill>
                  <a:srgbClr val="7030A0"/>
                </a:solidFill>
              </a:rPr>
              <a:t>chứ</a:t>
            </a:r>
            <a:r>
              <a:rPr lang="en-US" dirty="0">
                <a:solidFill>
                  <a:srgbClr val="7030A0"/>
                </a:solidFill>
              </a:rPr>
              <a:t> </a:t>
            </a:r>
            <a:r>
              <a:rPr lang="en-US" dirty="0" err="1">
                <a:solidFill>
                  <a:srgbClr val="7030A0"/>
                </a:solidFill>
              </a:rPr>
              <a:t>nhất</a:t>
            </a:r>
            <a:r>
              <a:rPr lang="en-US" dirty="0">
                <a:solidFill>
                  <a:srgbClr val="7030A0"/>
                </a:solidFill>
              </a:rPr>
              <a:t> </a:t>
            </a:r>
            <a:r>
              <a:rPr lang="en-US" dirty="0" err="1">
                <a:solidFill>
                  <a:srgbClr val="7030A0"/>
                </a:solidFill>
              </a:rPr>
              <a:t>định</a:t>
            </a:r>
            <a:r>
              <a:rPr lang="en-US" dirty="0">
                <a:solidFill>
                  <a:srgbClr val="7030A0"/>
                </a:solidFill>
              </a:rPr>
              <a:t> </a:t>
            </a:r>
            <a:r>
              <a:rPr lang="en-US" dirty="0" err="1">
                <a:solidFill>
                  <a:srgbClr val="7030A0"/>
                </a:solidFill>
              </a:rPr>
              <a:t>không</a:t>
            </a:r>
            <a:r>
              <a:rPr lang="en-US" dirty="0">
                <a:solidFill>
                  <a:srgbClr val="7030A0"/>
                </a:solidFill>
              </a:rPr>
              <a:t> </a:t>
            </a:r>
            <a:r>
              <a:rPr lang="en-US" dirty="0" err="1">
                <a:solidFill>
                  <a:srgbClr val="7030A0"/>
                </a:solidFill>
              </a:rPr>
              <a:t>chịu</a:t>
            </a:r>
            <a:r>
              <a:rPr lang="en-US" dirty="0">
                <a:solidFill>
                  <a:srgbClr val="7030A0"/>
                </a:solidFill>
              </a:rPr>
              <a:t> </a:t>
            </a:r>
            <a:r>
              <a:rPr lang="en-US" dirty="0" err="1">
                <a:solidFill>
                  <a:srgbClr val="7030A0"/>
                </a:solidFill>
              </a:rPr>
              <a:t>mất</a:t>
            </a:r>
            <a:r>
              <a:rPr lang="en-US" dirty="0">
                <a:solidFill>
                  <a:srgbClr val="7030A0"/>
                </a:solidFill>
              </a:rPr>
              <a:t> </a:t>
            </a:r>
            <a:r>
              <a:rPr lang="en-US" dirty="0" err="1">
                <a:solidFill>
                  <a:srgbClr val="7030A0"/>
                </a:solidFill>
              </a:rPr>
              <a:t>nước</a:t>
            </a:r>
            <a:r>
              <a:rPr lang="en-US" dirty="0">
                <a:solidFill>
                  <a:srgbClr val="7030A0"/>
                </a:solidFill>
              </a:rPr>
              <a:t>, </a:t>
            </a:r>
            <a:r>
              <a:rPr lang="en-US" dirty="0" err="1">
                <a:solidFill>
                  <a:srgbClr val="7030A0"/>
                </a:solidFill>
              </a:rPr>
              <a:t>nhất</a:t>
            </a:r>
            <a:r>
              <a:rPr lang="en-US" dirty="0">
                <a:solidFill>
                  <a:srgbClr val="7030A0"/>
                </a:solidFill>
              </a:rPr>
              <a:t> </a:t>
            </a:r>
            <a:r>
              <a:rPr lang="en-US" dirty="0" err="1">
                <a:solidFill>
                  <a:srgbClr val="7030A0"/>
                </a:solidFill>
              </a:rPr>
              <a:t>định</a:t>
            </a:r>
            <a:r>
              <a:rPr lang="en-US" dirty="0">
                <a:solidFill>
                  <a:srgbClr val="7030A0"/>
                </a:solidFill>
              </a:rPr>
              <a:t> </a:t>
            </a:r>
            <a:r>
              <a:rPr lang="en-US" dirty="0" err="1">
                <a:solidFill>
                  <a:srgbClr val="7030A0"/>
                </a:solidFill>
              </a:rPr>
              <a:t>không</a:t>
            </a:r>
            <a:r>
              <a:rPr lang="en-US" dirty="0">
                <a:solidFill>
                  <a:srgbClr val="7030A0"/>
                </a:solidFill>
              </a:rPr>
              <a:t> </a:t>
            </a:r>
            <a:r>
              <a:rPr lang="en-US" dirty="0" err="1">
                <a:solidFill>
                  <a:srgbClr val="7030A0"/>
                </a:solidFill>
              </a:rPr>
              <a:t>chịu</a:t>
            </a:r>
            <a:r>
              <a:rPr lang="en-US" dirty="0">
                <a:solidFill>
                  <a:srgbClr val="7030A0"/>
                </a:solidFill>
              </a:rPr>
              <a:t> </a:t>
            </a:r>
            <a:r>
              <a:rPr lang="en-US" dirty="0" err="1">
                <a:solidFill>
                  <a:srgbClr val="7030A0"/>
                </a:solidFill>
              </a:rPr>
              <a:t>làm</a:t>
            </a:r>
            <a:r>
              <a:rPr lang="en-US" dirty="0">
                <a:solidFill>
                  <a:srgbClr val="7030A0"/>
                </a:solidFill>
              </a:rPr>
              <a:t> </a:t>
            </a:r>
            <a:r>
              <a:rPr lang="en-US" dirty="0" err="1">
                <a:solidFill>
                  <a:srgbClr val="7030A0"/>
                </a:solidFill>
              </a:rPr>
              <a:t>nô</a:t>
            </a:r>
            <a:r>
              <a:rPr lang="en-US" dirty="0">
                <a:solidFill>
                  <a:srgbClr val="7030A0"/>
                </a:solidFill>
              </a:rPr>
              <a:t> </a:t>
            </a:r>
            <a:r>
              <a:rPr lang="en-US" dirty="0" err="1">
                <a:solidFill>
                  <a:srgbClr val="7030A0"/>
                </a:solidFill>
              </a:rPr>
              <a:t>lệ</a:t>
            </a:r>
            <a:r>
              <a:rPr lang="en-US" dirty="0">
                <a:solidFill>
                  <a:srgbClr val="7030A0"/>
                </a:solidFill>
              </a:rPr>
              <a:t>”</a:t>
            </a:r>
            <a:r>
              <a:rPr lang="en-US" dirty="0">
                <a:solidFill>
                  <a:srgbClr val="FF0000"/>
                </a:solidFill>
              </a:rPr>
              <a:t>. </a:t>
            </a:r>
            <a:r>
              <a:rPr lang="en-US" sz="2000" dirty="0"/>
              <a:t>(</a:t>
            </a:r>
            <a:r>
              <a:rPr lang="en-US" sz="2000" dirty="0" err="1"/>
              <a:t>Hồ</a:t>
            </a:r>
            <a:r>
              <a:rPr lang="en-US" sz="2000" dirty="0"/>
              <a:t> </a:t>
            </a:r>
            <a:r>
              <a:rPr lang="en-US" sz="2000" dirty="0" err="1"/>
              <a:t>Chí</a:t>
            </a:r>
            <a:r>
              <a:rPr lang="en-US" sz="2000" dirty="0"/>
              <a:t> Minh: </a:t>
            </a:r>
            <a:r>
              <a:rPr lang="en-US" sz="2000" dirty="0" err="1"/>
              <a:t>Toàn</a:t>
            </a:r>
            <a:r>
              <a:rPr lang="en-US" sz="2000" dirty="0"/>
              <a:t> </a:t>
            </a:r>
            <a:r>
              <a:rPr lang="en-US" sz="2000" dirty="0" err="1"/>
              <a:t>tập</a:t>
            </a:r>
            <a:r>
              <a:rPr lang="en-US" sz="2000" dirty="0"/>
              <a:t>, </a:t>
            </a:r>
            <a:r>
              <a:rPr lang="en-US" sz="2000" dirty="0" err="1"/>
              <a:t>NXbCTQG,H</a:t>
            </a:r>
            <a:r>
              <a:rPr lang="en-US" sz="2000" dirty="0"/>
              <a:t>.. 2011;  </a:t>
            </a:r>
            <a:r>
              <a:rPr lang="en-US" sz="2000" dirty="0" err="1"/>
              <a:t>tập</a:t>
            </a:r>
            <a:r>
              <a:rPr lang="en-US" sz="2000" dirty="0"/>
              <a:t> 4, tr.534.)</a:t>
            </a:r>
          </a:p>
          <a:p>
            <a:pPr>
              <a:buNone/>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24840"/>
            <a:ext cx="10515600" cy="5887278"/>
          </a:xfrm>
        </p:spPr>
        <p:txBody>
          <a:bodyPr>
            <a:normAutofit fontScale="92500"/>
          </a:bodyPr>
          <a:lstStyle/>
          <a:p>
            <a:pPr>
              <a:buNone/>
            </a:pPr>
            <a:endParaRPr lang="en-US" dirty="0"/>
          </a:p>
          <a:p>
            <a:pPr algn="just">
              <a:lnSpc>
                <a:spcPct val="100000"/>
              </a:lnSpc>
              <a:buNone/>
            </a:pPr>
            <a:r>
              <a:rPr lang="en-US" dirty="0"/>
              <a:t>        </a:t>
            </a:r>
            <a:r>
              <a:rPr lang="en-US" sz="3600" dirty="0" err="1"/>
              <a:t>Chính</a:t>
            </a:r>
            <a:r>
              <a:rPr lang="en-US" sz="3600" dirty="0"/>
              <a:t> ý </a:t>
            </a:r>
            <a:r>
              <a:rPr lang="en-US" sz="3600" dirty="0" err="1"/>
              <a:t>chí</a:t>
            </a:r>
            <a:r>
              <a:rPr lang="en-US" sz="3600" dirty="0"/>
              <a:t>, </a:t>
            </a:r>
            <a:r>
              <a:rPr lang="en-US" sz="3600" dirty="0" err="1"/>
              <a:t>khát</a:t>
            </a:r>
            <a:r>
              <a:rPr lang="en-US" sz="3600" dirty="0"/>
              <a:t> </a:t>
            </a:r>
            <a:r>
              <a:rPr lang="en-US" sz="3600" dirty="0" err="1"/>
              <a:t>vọng</a:t>
            </a:r>
            <a:r>
              <a:rPr lang="en-US" sz="3600" dirty="0"/>
              <a:t> </a:t>
            </a:r>
            <a:r>
              <a:rPr lang="en-US" sz="3600" dirty="0" err="1"/>
              <a:t>độc</a:t>
            </a:r>
            <a:r>
              <a:rPr lang="en-US" sz="3600" dirty="0"/>
              <a:t> </a:t>
            </a:r>
            <a:r>
              <a:rPr lang="en-US" sz="3600" dirty="0" err="1"/>
              <a:t>lập</a:t>
            </a:r>
            <a:r>
              <a:rPr lang="en-US" sz="3600" dirty="0"/>
              <a:t> </a:t>
            </a:r>
            <a:r>
              <a:rPr lang="en-US" sz="3600" dirty="0" err="1"/>
              <a:t>này</a:t>
            </a:r>
            <a:r>
              <a:rPr lang="en-US" sz="3600" dirty="0"/>
              <a:t> </a:t>
            </a:r>
            <a:r>
              <a:rPr lang="en-US" sz="3600" dirty="0" err="1"/>
              <a:t>là</a:t>
            </a:r>
            <a:r>
              <a:rPr lang="en-US" sz="3600" dirty="0"/>
              <a:t> </a:t>
            </a:r>
            <a:r>
              <a:rPr lang="en-US" sz="3600" dirty="0" err="1"/>
              <a:t>cội</a:t>
            </a:r>
            <a:r>
              <a:rPr lang="en-US" sz="3600" dirty="0"/>
              <a:t> </a:t>
            </a:r>
            <a:r>
              <a:rPr lang="en-US" sz="3600" dirty="0" err="1"/>
              <a:t>nguồn</a:t>
            </a:r>
            <a:r>
              <a:rPr lang="en-US" sz="3600" dirty="0"/>
              <a:t> </a:t>
            </a:r>
            <a:r>
              <a:rPr lang="en-US" sz="3600" dirty="0" err="1"/>
              <a:t>sức</a:t>
            </a:r>
            <a:r>
              <a:rPr lang="en-US" sz="3600" dirty="0"/>
              <a:t> </a:t>
            </a:r>
            <a:r>
              <a:rPr lang="en-US" sz="3600" dirty="0" err="1"/>
              <a:t>mạnh</a:t>
            </a:r>
            <a:r>
              <a:rPr lang="en-US" sz="3600" dirty="0"/>
              <a:t> </a:t>
            </a:r>
            <a:r>
              <a:rPr lang="en-US" sz="3600" dirty="0" err="1"/>
              <a:t>để</a:t>
            </a:r>
            <a:r>
              <a:rPr lang="en-US" sz="3600" dirty="0"/>
              <a:t> </a:t>
            </a:r>
            <a:r>
              <a:rPr lang="en-US" sz="3600" dirty="0" err="1"/>
              <a:t>chúng</a:t>
            </a:r>
            <a:r>
              <a:rPr lang="en-US" sz="3600" dirty="0"/>
              <a:t> </a:t>
            </a:r>
            <a:r>
              <a:rPr lang="en-US" sz="3600" dirty="0" err="1"/>
              <a:t>ta</a:t>
            </a:r>
            <a:r>
              <a:rPr lang="en-US" sz="3600" dirty="0"/>
              <a:t> </a:t>
            </a:r>
            <a:r>
              <a:rPr lang="en-US" sz="3600" dirty="0" err="1"/>
              <a:t>chiến</a:t>
            </a:r>
            <a:r>
              <a:rPr lang="en-US" sz="3600" dirty="0"/>
              <a:t> </a:t>
            </a:r>
            <a:r>
              <a:rPr lang="en-US" sz="3600" dirty="0" err="1"/>
              <a:t>thắng</a:t>
            </a:r>
            <a:r>
              <a:rPr lang="en-US" sz="3600" dirty="0"/>
              <a:t> </a:t>
            </a:r>
            <a:r>
              <a:rPr lang="en-US" sz="3600" dirty="0" err="1"/>
              <a:t>thực</a:t>
            </a:r>
            <a:r>
              <a:rPr lang="en-US" sz="3600" dirty="0"/>
              <a:t> </a:t>
            </a:r>
            <a:r>
              <a:rPr lang="en-US" sz="3600" dirty="0" err="1"/>
              <a:t>dân</a:t>
            </a:r>
            <a:r>
              <a:rPr lang="en-US" sz="3600" dirty="0"/>
              <a:t> </a:t>
            </a:r>
            <a:r>
              <a:rPr lang="en-US" sz="3600" dirty="0" err="1"/>
              <a:t>Pháp</a:t>
            </a:r>
            <a:r>
              <a:rPr lang="en-US" sz="3600" dirty="0"/>
              <a:t>. </a:t>
            </a:r>
            <a:r>
              <a:rPr lang="en-US" sz="3600" dirty="0">
                <a:solidFill>
                  <a:srgbClr val="00B050"/>
                </a:solidFill>
              </a:rPr>
              <a:t>Do </a:t>
            </a:r>
            <a:r>
              <a:rPr lang="en-US" sz="3600" dirty="0" err="1">
                <a:solidFill>
                  <a:srgbClr val="00B050"/>
                </a:solidFill>
              </a:rPr>
              <a:t>vậy</a:t>
            </a:r>
            <a:r>
              <a:rPr lang="en-US" sz="3600" dirty="0">
                <a:solidFill>
                  <a:srgbClr val="00B050"/>
                </a:solidFill>
              </a:rPr>
              <a:t>, </a:t>
            </a:r>
            <a:r>
              <a:rPr lang="en-US" sz="3600" dirty="0" err="1">
                <a:solidFill>
                  <a:srgbClr val="00B050"/>
                </a:solidFill>
              </a:rPr>
              <a:t>chúng</a:t>
            </a:r>
            <a:r>
              <a:rPr lang="en-US" sz="3600" dirty="0">
                <a:solidFill>
                  <a:srgbClr val="00B050"/>
                </a:solidFill>
              </a:rPr>
              <a:t> ta </a:t>
            </a:r>
            <a:r>
              <a:rPr lang="en-US" sz="3600" dirty="0" err="1">
                <a:solidFill>
                  <a:srgbClr val="00B050"/>
                </a:solidFill>
              </a:rPr>
              <a:t>phải</a:t>
            </a:r>
            <a:r>
              <a:rPr lang="en-US" sz="3600" dirty="0">
                <a:solidFill>
                  <a:srgbClr val="00B050"/>
                </a:solidFill>
              </a:rPr>
              <a:t> </a:t>
            </a:r>
            <a:r>
              <a:rPr lang="en-US" sz="3600" dirty="0" err="1">
                <a:solidFill>
                  <a:srgbClr val="00B050"/>
                </a:solidFill>
              </a:rPr>
              <a:t>làm</a:t>
            </a:r>
            <a:r>
              <a:rPr lang="en-US" sz="3600" dirty="0">
                <a:solidFill>
                  <a:srgbClr val="00B050"/>
                </a:solidFill>
              </a:rPr>
              <a:t> </a:t>
            </a:r>
            <a:r>
              <a:rPr lang="en-US" sz="3600" dirty="0" err="1">
                <a:solidFill>
                  <a:srgbClr val="00B050"/>
                </a:solidFill>
              </a:rPr>
              <a:t>thế</a:t>
            </a:r>
            <a:r>
              <a:rPr lang="en-US" sz="3600" dirty="0">
                <a:solidFill>
                  <a:srgbClr val="00B050"/>
                </a:solidFill>
              </a:rPr>
              <a:t> </a:t>
            </a:r>
            <a:r>
              <a:rPr lang="en-US" sz="3600" dirty="0" err="1">
                <a:solidFill>
                  <a:srgbClr val="00B050"/>
                </a:solidFill>
              </a:rPr>
              <a:t>nào</a:t>
            </a:r>
            <a:r>
              <a:rPr lang="en-US" sz="3600" dirty="0">
                <a:solidFill>
                  <a:srgbClr val="00B050"/>
                </a:solidFill>
              </a:rPr>
              <a:t> </a:t>
            </a:r>
            <a:r>
              <a:rPr lang="en-US" sz="3600" dirty="0" err="1">
                <a:solidFill>
                  <a:srgbClr val="00B050"/>
                </a:solidFill>
              </a:rPr>
              <a:t>để</a:t>
            </a:r>
            <a:r>
              <a:rPr lang="en-US" sz="3600" dirty="0">
                <a:solidFill>
                  <a:srgbClr val="00B050"/>
                </a:solidFill>
              </a:rPr>
              <a:t> </a:t>
            </a:r>
            <a:r>
              <a:rPr lang="en-US" sz="3600" dirty="0" err="1">
                <a:solidFill>
                  <a:srgbClr val="00B050"/>
                </a:solidFill>
              </a:rPr>
              <a:t>tinh</a:t>
            </a:r>
            <a:r>
              <a:rPr lang="en-US" sz="3600" dirty="0">
                <a:solidFill>
                  <a:srgbClr val="00B050"/>
                </a:solidFill>
              </a:rPr>
              <a:t> </a:t>
            </a:r>
            <a:r>
              <a:rPr lang="en-US" sz="3600" dirty="0" err="1">
                <a:solidFill>
                  <a:srgbClr val="00B050"/>
                </a:solidFill>
              </a:rPr>
              <a:t>thần</a:t>
            </a:r>
            <a:r>
              <a:rPr lang="en-US" sz="3600" dirty="0">
                <a:solidFill>
                  <a:srgbClr val="00B050"/>
                </a:solidFill>
              </a:rPr>
              <a:t> </a:t>
            </a:r>
            <a:r>
              <a:rPr lang="en-US" sz="3600" dirty="0" err="1">
                <a:solidFill>
                  <a:srgbClr val="00B050"/>
                </a:solidFill>
              </a:rPr>
              <a:t>yêu</a:t>
            </a:r>
            <a:r>
              <a:rPr lang="en-US" sz="3600" dirty="0">
                <a:solidFill>
                  <a:srgbClr val="00B050"/>
                </a:solidFill>
              </a:rPr>
              <a:t> </a:t>
            </a:r>
            <a:r>
              <a:rPr lang="en-US" sz="3600" dirty="0" err="1">
                <a:solidFill>
                  <a:srgbClr val="00B050"/>
                </a:solidFill>
              </a:rPr>
              <a:t>nước</a:t>
            </a:r>
            <a:r>
              <a:rPr lang="en-US" sz="3600" dirty="0">
                <a:solidFill>
                  <a:srgbClr val="00B050"/>
                </a:solidFill>
              </a:rPr>
              <a:t>, ý </a:t>
            </a:r>
            <a:r>
              <a:rPr lang="en-US" sz="3600" dirty="0" err="1">
                <a:solidFill>
                  <a:srgbClr val="00B050"/>
                </a:solidFill>
              </a:rPr>
              <a:t>chí</a:t>
            </a:r>
            <a:r>
              <a:rPr lang="en-US" sz="3600" dirty="0">
                <a:solidFill>
                  <a:srgbClr val="00B050"/>
                </a:solidFill>
              </a:rPr>
              <a:t> </a:t>
            </a:r>
            <a:r>
              <a:rPr lang="en-US" sz="3600" dirty="0" err="1">
                <a:solidFill>
                  <a:srgbClr val="00B050"/>
                </a:solidFill>
              </a:rPr>
              <a:t>tự</a:t>
            </a:r>
            <a:r>
              <a:rPr lang="en-US" sz="3600" dirty="0">
                <a:solidFill>
                  <a:srgbClr val="00B050"/>
                </a:solidFill>
              </a:rPr>
              <a:t> </a:t>
            </a:r>
            <a:r>
              <a:rPr lang="en-US" sz="3600" dirty="0" err="1">
                <a:solidFill>
                  <a:srgbClr val="00B050"/>
                </a:solidFill>
              </a:rPr>
              <a:t>cường</a:t>
            </a:r>
            <a:r>
              <a:rPr lang="en-US" sz="3600" dirty="0">
                <a:solidFill>
                  <a:srgbClr val="00B050"/>
                </a:solidFill>
              </a:rPr>
              <a:t>, </a:t>
            </a:r>
            <a:r>
              <a:rPr lang="en-US" sz="3600" dirty="0" err="1">
                <a:solidFill>
                  <a:srgbClr val="00B050"/>
                </a:solidFill>
              </a:rPr>
              <a:t>khát</a:t>
            </a:r>
            <a:r>
              <a:rPr lang="en-US" sz="3600" dirty="0">
                <a:solidFill>
                  <a:srgbClr val="00B050"/>
                </a:solidFill>
              </a:rPr>
              <a:t> </a:t>
            </a:r>
            <a:r>
              <a:rPr lang="en-US" sz="3600" dirty="0" err="1">
                <a:solidFill>
                  <a:srgbClr val="00B050"/>
                </a:solidFill>
              </a:rPr>
              <a:t>vọng</a:t>
            </a:r>
            <a:r>
              <a:rPr lang="en-US" sz="3600" dirty="0">
                <a:solidFill>
                  <a:srgbClr val="00B050"/>
                </a:solidFill>
              </a:rPr>
              <a:t> </a:t>
            </a:r>
            <a:r>
              <a:rPr lang="en-US" sz="3600" dirty="0" err="1">
                <a:solidFill>
                  <a:srgbClr val="00B050"/>
                </a:solidFill>
              </a:rPr>
              <a:t>xây</a:t>
            </a:r>
            <a:r>
              <a:rPr lang="en-US" sz="3600" dirty="0">
                <a:solidFill>
                  <a:srgbClr val="00B050"/>
                </a:solidFill>
              </a:rPr>
              <a:t> </a:t>
            </a:r>
            <a:r>
              <a:rPr lang="en-US" sz="3600" dirty="0" err="1">
                <a:solidFill>
                  <a:srgbClr val="00B050"/>
                </a:solidFill>
              </a:rPr>
              <a:t>dựng</a:t>
            </a:r>
            <a:r>
              <a:rPr lang="en-US" sz="3600" dirty="0">
                <a:solidFill>
                  <a:srgbClr val="00B050"/>
                </a:solidFill>
              </a:rPr>
              <a:t> </a:t>
            </a:r>
            <a:r>
              <a:rPr lang="en-US" sz="3600" dirty="0" err="1">
                <a:solidFill>
                  <a:srgbClr val="00B050"/>
                </a:solidFill>
              </a:rPr>
              <a:t>và</a:t>
            </a:r>
            <a:r>
              <a:rPr lang="en-US" sz="3600" dirty="0">
                <a:solidFill>
                  <a:srgbClr val="00B050"/>
                </a:solidFill>
              </a:rPr>
              <a:t> </a:t>
            </a:r>
            <a:r>
              <a:rPr lang="en-US" sz="3600" dirty="0" err="1">
                <a:solidFill>
                  <a:srgbClr val="00B050"/>
                </a:solidFill>
              </a:rPr>
              <a:t>phát</a:t>
            </a:r>
            <a:r>
              <a:rPr lang="en-US" sz="3600" dirty="0">
                <a:solidFill>
                  <a:srgbClr val="00B050"/>
                </a:solidFill>
              </a:rPr>
              <a:t> </a:t>
            </a:r>
            <a:r>
              <a:rPr lang="en-US" sz="3600" dirty="0" err="1">
                <a:solidFill>
                  <a:srgbClr val="00B050"/>
                </a:solidFill>
              </a:rPr>
              <a:t>triển</a:t>
            </a:r>
            <a:r>
              <a:rPr lang="en-US" sz="3600" dirty="0">
                <a:solidFill>
                  <a:srgbClr val="00B050"/>
                </a:solidFill>
              </a:rPr>
              <a:t> Thanh </a:t>
            </a:r>
            <a:r>
              <a:rPr lang="en-US" sz="3600" dirty="0" err="1">
                <a:solidFill>
                  <a:srgbClr val="00B050"/>
                </a:solidFill>
              </a:rPr>
              <a:t>Hóa</a:t>
            </a:r>
            <a:r>
              <a:rPr lang="en-US" sz="3600" dirty="0">
                <a:solidFill>
                  <a:srgbClr val="00B050"/>
                </a:solidFill>
              </a:rPr>
              <a:t> </a:t>
            </a:r>
            <a:r>
              <a:rPr lang="en-US" sz="3600" dirty="0" err="1">
                <a:solidFill>
                  <a:srgbClr val="00B050"/>
                </a:solidFill>
              </a:rPr>
              <a:t>giàu</a:t>
            </a:r>
            <a:r>
              <a:rPr lang="en-US" sz="3600" dirty="0">
                <a:solidFill>
                  <a:srgbClr val="00B050"/>
                </a:solidFill>
              </a:rPr>
              <a:t> </a:t>
            </a:r>
            <a:r>
              <a:rPr lang="en-US" sz="3600" dirty="0" err="1">
                <a:solidFill>
                  <a:srgbClr val="00B050"/>
                </a:solidFill>
              </a:rPr>
              <a:t>đẹp</a:t>
            </a:r>
            <a:r>
              <a:rPr lang="en-US" sz="3600" dirty="0">
                <a:solidFill>
                  <a:srgbClr val="00B050"/>
                </a:solidFill>
              </a:rPr>
              <a:t>, </a:t>
            </a:r>
            <a:r>
              <a:rPr lang="en-US" sz="3600" dirty="0" err="1">
                <a:solidFill>
                  <a:srgbClr val="00B050"/>
                </a:solidFill>
              </a:rPr>
              <a:t>văn</a:t>
            </a:r>
            <a:r>
              <a:rPr lang="en-US" sz="3600" dirty="0">
                <a:solidFill>
                  <a:srgbClr val="00B050"/>
                </a:solidFill>
              </a:rPr>
              <a:t> </a:t>
            </a:r>
            <a:r>
              <a:rPr lang="en-US" sz="3600" dirty="0" err="1">
                <a:solidFill>
                  <a:srgbClr val="00B050"/>
                </a:solidFill>
              </a:rPr>
              <a:t>minh</a:t>
            </a:r>
            <a:r>
              <a:rPr lang="en-US" sz="3600" dirty="0">
                <a:solidFill>
                  <a:srgbClr val="00B050"/>
                </a:solidFill>
              </a:rPr>
              <a:t>, </a:t>
            </a:r>
            <a:r>
              <a:rPr lang="en-US" sz="3600" dirty="0" err="1">
                <a:solidFill>
                  <a:srgbClr val="00B050"/>
                </a:solidFill>
              </a:rPr>
              <a:t>hiện</a:t>
            </a:r>
            <a:r>
              <a:rPr lang="en-US" sz="3600" dirty="0">
                <a:solidFill>
                  <a:srgbClr val="00B050"/>
                </a:solidFill>
              </a:rPr>
              <a:t> </a:t>
            </a:r>
            <a:r>
              <a:rPr lang="en-US" sz="3600" dirty="0" err="1">
                <a:solidFill>
                  <a:srgbClr val="00B050"/>
                </a:solidFill>
              </a:rPr>
              <a:t>đại</a:t>
            </a:r>
            <a:r>
              <a:rPr lang="en-US" sz="3600" b="1" dirty="0">
                <a:solidFill>
                  <a:srgbClr val="00B050"/>
                </a:solidFill>
              </a:rPr>
              <a:t> </a:t>
            </a:r>
            <a:r>
              <a:rPr lang="en-US" sz="3600" dirty="0" err="1">
                <a:solidFill>
                  <a:srgbClr val="00B050"/>
                </a:solidFill>
              </a:rPr>
              <a:t>trở</a:t>
            </a:r>
            <a:r>
              <a:rPr lang="en-US" sz="3600" dirty="0">
                <a:solidFill>
                  <a:srgbClr val="00B050"/>
                </a:solidFill>
              </a:rPr>
              <a:t> </a:t>
            </a:r>
            <a:r>
              <a:rPr lang="en-US" sz="3600" dirty="0" err="1">
                <a:solidFill>
                  <a:srgbClr val="00B050"/>
                </a:solidFill>
              </a:rPr>
              <a:t>thành</a:t>
            </a:r>
            <a:r>
              <a:rPr lang="en-US" sz="3600" dirty="0">
                <a:solidFill>
                  <a:srgbClr val="00B050"/>
                </a:solidFill>
              </a:rPr>
              <a:t> ý </a:t>
            </a:r>
            <a:r>
              <a:rPr lang="en-US" sz="3600" dirty="0" err="1">
                <a:solidFill>
                  <a:srgbClr val="00B050"/>
                </a:solidFill>
              </a:rPr>
              <a:t>chí</a:t>
            </a:r>
            <a:r>
              <a:rPr lang="en-US" sz="3600" dirty="0">
                <a:solidFill>
                  <a:srgbClr val="00B050"/>
                </a:solidFill>
              </a:rPr>
              <a:t>, </a:t>
            </a:r>
            <a:r>
              <a:rPr lang="en-US" sz="3600" dirty="0" err="1">
                <a:solidFill>
                  <a:srgbClr val="00B050"/>
                </a:solidFill>
              </a:rPr>
              <a:t>khát</a:t>
            </a:r>
            <a:r>
              <a:rPr lang="en-US" sz="3600" dirty="0">
                <a:solidFill>
                  <a:srgbClr val="00B050"/>
                </a:solidFill>
              </a:rPr>
              <a:t> </a:t>
            </a:r>
            <a:r>
              <a:rPr lang="en-US" sz="3600" dirty="0" err="1">
                <a:solidFill>
                  <a:srgbClr val="00B050"/>
                </a:solidFill>
              </a:rPr>
              <a:t>vọng</a:t>
            </a:r>
            <a:r>
              <a:rPr lang="en-US" sz="3600" dirty="0">
                <a:solidFill>
                  <a:srgbClr val="00B050"/>
                </a:solidFill>
              </a:rPr>
              <a:t> </a:t>
            </a:r>
            <a:r>
              <a:rPr lang="en-US" sz="3600" dirty="0" err="1">
                <a:solidFill>
                  <a:srgbClr val="00B050"/>
                </a:solidFill>
              </a:rPr>
              <a:t>phát</a:t>
            </a:r>
            <a:r>
              <a:rPr lang="en-US" sz="3600" dirty="0">
                <a:solidFill>
                  <a:srgbClr val="00B050"/>
                </a:solidFill>
              </a:rPr>
              <a:t> </a:t>
            </a:r>
            <a:r>
              <a:rPr lang="en-US" sz="3600" dirty="0" err="1">
                <a:solidFill>
                  <a:srgbClr val="00B050"/>
                </a:solidFill>
              </a:rPr>
              <a:t>triển</a:t>
            </a:r>
            <a:r>
              <a:rPr lang="en-US" sz="3600" dirty="0">
                <a:solidFill>
                  <a:srgbClr val="00B050"/>
                </a:solidFill>
              </a:rPr>
              <a:t> </a:t>
            </a:r>
            <a:r>
              <a:rPr lang="en-US" sz="3600" dirty="0" err="1">
                <a:solidFill>
                  <a:srgbClr val="00B050"/>
                </a:solidFill>
              </a:rPr>
              <a:t>của</a:t>
            </a:r>
            <a:r>
              <a:rPr lang="en-US" sz="3600" dirty="0">
                <a:solidFill>
                  <a:srgbClr val="00B050"/>
                </a:solidFill>
              </a:rPr>
              <a:t> </a:t>
            </a:r>
            <a:r>
              <a:rPr lang="en-US" sz="3600" dirty="0" err="1">
                <a:solidFill>
                  <a:srgbClr val="00B050"/>
                </a:solidFill>
              </a:rPr>
              <a:t>mỗi</a:t>
            </a:r>
            <a:r>
              <a:rPr lang="en-US" sz="3600" dirty="0">
                <a:solidFill>
                  <a:srgbClr val="00B050"/>
                </a:solidFill>
              </a:rPr>
              <a:t> </a:t>
            </a:r>
            <a:r>
              <a:rPr lang="en-US" sz="3600" dirty="0" err="1">
                <a:solidFill>
                  <a:srgbClr val="00B050"/>
                </a:solidFill>
              </a:rPr>
              <a:t>một</a:t>
            </a:r>
            <a:r>
              <a:rPr lang="en-US" sz="3600" dirty="0">
                <a:solidFill>
                  <a:srgbClr val="00B050"/>
                </a:solidFill>
              </a:rPr>
              <a:t> </a:t>
            </a:r>
            <a:r>
              <a:rPr lang="en-US" sz="3600" dirty="0" err="1">
                <a:solidFill>
                  <a:srgbClr val="00B050"/>
                </a:solidFill>
              </a:rPr>
              <a:t>người</a:t>
            </a:r>
            <a:r>
              <a:rPr lang="en-US" sz="3600" dirty="0">
                <a:solidFill>
                  <a:srgbClr val="00B050"/>
                </a:solidFill>
              </a:rPr>
              <a:t> con Thanh </a:t>
            </a:r>
            <a:r>
              <a:rPr lang="en-US" sz="3600" dirty="0" err="1">
                <a:solidFill>
                  <a:srgbClr val="00B050"/>
                </a:solidFill>
              </a:rPr>
              <a:t>Hóa</a:t>
            </a:r>
            <a:r>
              <a:rPr lang="en-US" sz="3600" dirty="0">
                <a:solidFill>
                  <a:srgbClr val="00B050"/>
                </a:solidFill>
              </a:rPr>
              <a:t>. </a:t>
            </a:r>
            <a:r>
              <a:rPr lang="en-US" sz="3600" dirty="0" err="1">
                <a:solidFill>
                  <a:srgbClr val="FF0000"/>
                </a:solidFill>
              </a:rPr>
              <a:t>Trước</a:t>
            </a:r>
            <a:r>
              <a:rPr lang="en-US" sz="3600" dirty="0">
                <a:solidFill>
                  <a:srgbClr val="FF0000"/>
                </a:solidFill>
              </a:rPr>
              <a:t> </a:t>
            </a:r>
            <a:r>
              <a:rPr lang="en-US" sz="3600" dirty="0" err="1">
                <a:solidFill>
                  <a:srgbClr val="FF0000"/>
                </a:solidFill>
              </a:rPr>
              <a:t>hết</a:t>
            </a:r>
            <a:r>
              <a:rPr lang="en-US" sz="3600" dirty="0">
                <a:solidFill>
                  <a:srgbClr val="FF0000"/>
                </a:solidFill>
              </a:rPr>
              <a:t>, </a:t>
            </a:r>
            <a:r>
              <a:rPr lang="en-US" sz="3600" dirty="0" err="1">
                <a:solidFill>
                  <a:srgbClr val="FF0000"/>
                </a:solidFill>
              </a:rPr>
              <a:t>mỗi</a:t>
            </a:r>
            <a:r>
              <a:rPr lang="en-US" sz="3600" dirty="0">
                <a:solidFill>
                  <a:srgbClr val="FF0000"/>
                </a:solidFill>
              </a:rPr>
              <a:t> </a:t>
            </a:r>
            <a:r>
              <a:rPr lang="en-US" sz="3600" dirty="0" err="1">
                <a:solidFill>
                  <a:srgbClr val="FF0000"/>
                </a:solidFill>
              </a:rPr>
              <a:t>đồng</a:t>
            </a:r>
            <a:r>
              <a:rPr lang="en-US" sz="3600" dirty="0">
                <a:solidFill>
                  <a:srgbClr val="FF0000"/>
                </a:solidFill>
              </a:rPr>
              <a:t> </a:t>
            </a:r>
            <a:r>
              <a:rPr lang="en-US" sz="3600" dirty="0" err="1">
                <a:solidFill>
                  <a:srgbClr val="FF0000"/>
                </a:solidFill>
              </a:rPr>
              <a:t>chí</a:t>
            </a:r>
            <a:r>
              <a:rPr lang="en-US" sz="3600" dirty="0">
                <a:solidFill>
                  <a:srgbClr val="FF0000"/>
                </a:solidFill>
              </a:rPr>
              <a:t> </a:t>
            </a:r>
            <a:r>
              <a:rPr lang="en-US" sz="3600" dirty="0" err="1">
                <a:solidFill>
                  <a:srgbClr val="FF0000"/>
                </a:solidFill>
              </a:rPr>
              <a:t>đảng</a:t>
            </a:r>
            <a:r>
              <a:rPr lang="en-US" sz="3600" dirty="0">
                <a:solidFill>
                  <a:srgbClr val="FF0000"/>
                </a:solidFill>
              </a:rPr>
              <a:t> </a:t>
            </a:r>
            <a:r>
              <a:rPr lang="en-US" sz="3600" dirty="0" err="1">
                <a:solidFill>
                  <a:srgbClr val="FF0000"/>
                </a:solidFill>
              </a:rPr>
              <a:t>viên</a:t>
            </a:r>
            <a:r>
              <a:rPr lang="en-US" sz="3600" dirty="0">
                <a:solidFill>
                  <a:srgbClr val="FF0000"/>
                </a:solidFill>
              </a:rPr>
              <a:t> </a:t>
            </a:r>
            <a:r>
              <a:rPr lang="en-US" sz="3600" dirty="0" err="1">
                <a:solidFill>
                  <a:srgbClr val="FF0000"/>
                </a:solidFill>
              </a:rPr>
              <a:t>của</a:t>
            </a:r>
            <a:r>
              <a:rPr lang="en-US" sz="3600" dirty="0">
                <a:solidFill>
                  <a:srgbClr val="FF0000"/>
                </a:solidFill>
              </a:rPr>
              <a:t> </a:t>
            </a:r>
            <a:r>
              <a:rPr lang="en-US" sz="3600" dirty="0" err="1">
                <a:solidFill>
                  <a:srgbClr val="FF0000"/>
                </a:solidFill>
              </a:rPr>
              <a:t>Đảng</a:t>
            </a:r>
            <a:r>
              <a:rPr lang="en-US" sz="3600" dirty="0">
                <a:solidFill>
                  <a:srgbClr val="FF0000"/>
                </a:solidFill>
              </a:rPr>
              <a:t> </a:t>
            </a:r>
            <a:r>
              <a:rPr lang="en-US" sz="3600" dirty="0" err="1">
                <a:solidFill>
                  <a:srgbClr val="FF0000"/>
                </a:solidFill>
              </a:rPr>
              <a:t>bộ</a:t>
            </a:r>
            <a:r>
              <a:rPr lang="en-US" sz="3600" dirty="0">
                <a:solidFill>
                  <a:srgbClr val="FF0000"/>
                </a:solidFill>
              </a:rPr>
              <a:t> Thanh </a:t>
            </a:r>
            <a:r>
              <a:rPr lang="en-US" sz="3600" dirty="0" err="1">
                <a:solidFill>
                  <a:srgbClr val="FF0000"/>
                </a:solidFill>
              </a:rPr>
              <a:t>Hóa</a:t>
            </a:r>
            <a:r>
              <a:rPr lang="en-US" sz="3600" dirty="0">
                <a:solidFill>
                  <a:srgbClr val="FF0000"/>
                </a:solidFill>
              </a:rPr>
              <a:t> </a:t>
            </a:r>
            <a:r>
              <a:rPr lang="en-US" sz="3600" dirty="0" err="1">
                <a:solidFill>
                  <a:srgbClr val="FF0000"/>
                </a:solidFill>
              </a:rPr>
              <a:t>dù</a:t>
            </a:r>
            <a:r>
              <a:rPr lang="en-US" sz="3600" dirty="0">
                <a:solidFill>
                  <a:srgbClr val="FF0000"/>
                </a:solidFill>
              </a:rPr>
              <a:t> ở </a:t>
            </a:r>
            <a:r>
              <a:rPr lang="en-US" sz="3600" dirty="0" err="1">
                <a:solidFill>
                  <a:srgbClr val="FF0000"/>
                </a:solidFill>
              </a:rPr>
              <a:t>cương</a:t>
            </a:r>
            <a:r>
              <a:rPr lang="en-US" sz="3600" dirty="0">
                <a:solidFill>
                  <a:srgbClr val="FF0000"/>
                </a:solidFill>
              </a:rPr>
              <a:t> </a:t>
            </a:r>
            <a:r>
              <a:rPr lang="en-US" sz="3600" dirty="0" err="1">
                <a:solidFill>
                  <a:srgbClr val="FF0000"/>
                </a:solidFill>
              </a:rPr>
              <a:t>vị</a:t>
            </a:r>
            <a:r>
              <a:rPr lang="en-US" sz="3600" dirty="0">
                <a:solidFill>
                  <a:srgbClr val="FF0000"/>
                </a:solidFill>
              </a:rPr>
              <a:t> </a:t>
            </a:r>
            <a:r>
              <a:rPr lang="en-US" sz="3600" dirty="0" err="1">
                <a:solidFill>
                  <a:srgbClr val="FF0000"/>
                </a:solidFill>
              </a:rPr>
              <a:t>nào</a:t>
            </a:r>
            <a:r>
              <a:rPr lang="en-US" sz="3600" dirty="0">
                <a:solidFill>
                  <a:srgbClr val="FF0000"/>
                </a:solidFill>
              </a:rPr>
              <a:t>, </a:t>
            </a:r>
            <a:r>
              <a:rPr lang="en-US" sz="3600" dirty="0" err="1">
                <a:solidFill>
                  <a:srgbClr val="FF0000"/>
                </a:solidFill>
              </a:rPr>
              <a:t>dù</a:t>
            </a:r>
            <a:r>
              <a:rPr lang="en-US" sz="3600" dirty="0">
                <a:solidFill>
                  <a:srgbClr val="FF0000"/>
                </a:solidFill>
              </a:rPr>
              <a:t> </a:t>
            </a:r>
            <a:r>
              <a:rPr lang="en-US" sz="3600" dirty="0" err="1">
                <a:solidFill>
                  <a:srgbClr val="FF0000"/>
                </a:solidFill>
              </a:rPr>
              <a:t>làm</a:t>
            </a:r>
            <a:r>
              <a:rPr lang="en-US" sz="3600" dirty="0">
                <a:solidFill>
                  <a:srgbClr val="FF0000"/>
                </a:solidFill>
              </a:rPr>
              <a:t> </a:t>
            </a:r>
            <a:r>
              <a:rPr lang="en-US" sz="3600" dirty="0" err="1">
                <a:solidFill>
                  <a:srgbClr val="FF0000"/>
                </a:solidFill>
              </a:rPr>
              <a:t>gì</a:t>
            </a:r>
            <a:r>
              <a:rPr lang="en-US" sz="3600" dirty="0">
                <a:solidFill>
                  <a:srgbClr val="FF0000"/>
                </a:solidFill>
              </a:rPr>
              <a:t> </a:t>
            </a:r>
            <a:r>
              <a:rPr lang="en-US" sz="3600" dirty="0" err="1">
                <a:solidFill>
                  <a:srgbClr val="FF0000"/>
                </a:solidFill>
              </a:rPr>
              <a:t>hãy</a:t>
            </a:r>
            <a:r>
              <a:rPr lang="en-US" sz="3600" dirty="0">
                <a:solidFill>
                  <a:srgbClr val="FF0000"/>
                </a:solidFill>
              </a:rPr>
              <a:t> </a:t>
            </a:r>
            <a:r>
              <a:rPr lang="en-US" sz="3600" dirty="0" err="1">
                <a:solidFill>
                  <a:srgbClr val="FF0000"/>
                </a:solidFill>
              </a:rPr>
              <a:t>gương</a:t>
            </a:r>
            <a:r>
              <a:rPr lang="en-US" sz="3600" dirty="0">
                <a:solidFill>
                  <a:srgbClr val="FF0000"/>
                </a:solidFill>
              </a:rPr>
              <a:t> </a:t>
            </a:r>
            <a:r>
              <a:rPr lang="en-US" sz="3600" dirty="0" err="1">
                <a:solidFill>
                  <a:srgbClr val="FF0000"/>
                </a:solidFill>
              </a:rPr>
              <a:t>mẫu</a:t>
            </a:r>
            <a:r>
              <a:rPr lang="en-US" sz="3600" dirty="0">
                <a:solidFill>
                  <a:srgbClr val="FF0000"/>
                </a:solidFill>
              </a:rPr>
              <a:t>, </a:t>
            </a:r>
            <a:r>
              <a:rPr lang="en-US" sz="3600" dirty="0" err="1">
                <a:solidFill>
                  <a:srgbClr val="FF0000"/>
                </a:solidFill>
              </a:rPr>
              <a:t>lôi</a:t>
            </a:r>
            <a:r>
              <a:rPr lang="en-US" sz="3600" dirty="0">
                <a:solidFill>
                  <a:srgbClr val="FF0000"/>
                </a:solidFill>
              </a:rPr>
              <a:t> </a:t>
            </a:r>
            <a:r>
              <a:rPr lang="en-US" sz="3600" dirty="0" err="1">
                <a:solidFill>
                  <a:srgbClr val="FF0000"/>
                </a:solidFill>
              </a:rPr>
              <a:t>cuốn</a:t>
            </a:r>
            <a:r>
              <a:rPr lang="en-US" sz="3600" dirty="0">
                <a:solidFill>
                  <a:srgbClr val="FF0000"/>
                </a:solidFill>
              </a:rPr>
              <a:t> </a:t>
            </a:r>
            <a:r>
              <a:rPr lang="en-US" sz="3600" dirty="0" err="1">
                <a:solidFill>
                  <a:srgbClr val="FF0000"/>
                </a:solidFill>
              </a:rPr>
              <a:t>nhân</a:t>
            </a:r>
            <a:r>
              <a:rPr lang="en-US" sz="3600" dirty="0">
                <a:solidFill>
                  <a:srgbClr val="FF0000"/>
                </a:solidFill>
              </a:rPr>
              <a:t> </a:t>
            </a:r>
            <a:r>
              <a:rPr lang="en-US" sz="3600" dirty="0" err="1">
                <a:solidFill>
                  <a:srgbClr val="FF0000"/>
                </a:solidFill>
              </a:rPr>
              <a:t>tinh</a:t>
            </a:r>
            <a:r>
              <a:rPr lang="en-US" sz="3600" dirty="0">
                <a:solidFill>
                  <a:srgbClr val="FF0000"/>
                </a:solidFill>
              </a:rPr>
              <a:t> </a:t>
            </a:r>
            <a:r>
              <a:rPr lang="en-US" sz="3600" dirty="0" err="1">
                <a:solidFill>
                  <a:srgbClr val="FF0000"/>
                </a:solidFill>
              </a:rPr>
              <a:t>thần</a:t>
            </a:r>
            <a:r>
              <a:rPr lang="en-US" sz="3600" dirty="0">
                <a:solidFill>
                  <a:srgbClr val="FF0000"/>
                </a:solidFill>
              </a:rPr>
              <a:t> </a:t>
            </a:r>
            <a:r>
              <a:rPr lang="en-US" sz="3600" dirty="0" err="1">
                <a:solidFill>
                  <a:srgbClr val="FF0000"/>
                </a:solidFill>
              </a:rPr>
              <a:t>yêu</a:t>
            </a:r>
            <a:r>
              <a:rPr lang="en-US" sz="3600" dirty="0">
                <a:solidFill>
                  <a:srgbClr val="FF0000"/>
                </a:solidFill>
              </a:rPr>
              <a:t> </a:t>
            </a:r>
            <a:r>
              <a:rPr lang="en-US" sz="3600" dirty="0" err="1">
                <a:solidFill>
                  <a:srgbClr val="FF0000"/>
                </a:solidFill>
              </a:rPr>
              <a:t>nước</a:t>
            </a:r>
            <a:r>
              <a:rPr lang="en-US" sz="3600" dirty="0">
                <a:solidFill>
                  <a:srgbClr val="FF0000"/>
                </a:solidFill>
              </a:rPr>
              <a:t>, ý </a:t>
            </a:r>
            <a:r>
              <a:rPr lang="en-US" sz="3600" dirty="0" err="1">
                <a:solidFill>
                  <a:srgbClr val="FF0000"/>
                </a:solidFill>
              </a:rPr>
              <a:t>chí</a:t>
            </a:r>
            <a:r>
              <a:rPr lang="en-US" sz="3600" dirty="0">
                <a:solidFill>
                  <a:srgbClr val="FF0000"/>
                </a:solidFill>
              </a:rPr>
              <a:t> </a:t>
            </a:r>
            <a:r>
              <a:rPr lang="en-US" sz="3600" dirty="0" err="1">
                <a:solidFill>
                  <a:srgbClr val="FF0000"/>
                </a:solidFill>
              </a:rPr>
              <a:t>tự</a:t>
            </a:r>
            <a:r>
              <a:rPr lang="en-US" sz="3600" dirty="0">
                <a:solidFill>
                  <a:srgbClr val="FF0000"/>
                </a:solidFill>
              </a:rPr>
              <a:t> </a:t>
            </a:r>
            <a:r>
              <a:rPr lang="en-US" sz="3600" dirty="0" err="1">
                <a:solidFill>
                  <a:srgbClr val="FF0000"/>
                </a:solidFill>
              </a:rPr>
              <a:t>cường</a:t>
            </a:r>
            <a:r>
              <a:rPr lang="en-US" sz="3600" dirty="0">
                <a:solidFill>
                  <a:srgbClr val="FF0000"/>
                </a:solidFill>
              </a:rPr>
              <a:t>, </a:t>
            </a:r>
            <a:r>
              <a:rPr lang="en-US" sz="3600" dirty="0" err="1">
                <a:solidFill>
                  <a:srgbClr val="FF0000"/>
                </a:solidFill>
              </a:rPr>
              <a:t>khát</a:t>
            </a:r>
            <a:r>
              <a:rPr lang="en-US" sz="3600" dirty="0">
                <a:solidFill>
                  <a:srgbClr val="FF0000"/>
                </a:solidFill>
              </a:rPr>
              <a:t> </a:t>
            </a:r>
            <a:r>
              <a:rPr lang="en-US" sz="3600" dirty="0" err="1">
                <a:solidFill>
                  <a:srgbClr val="FF0000"/>
                </a:solidFill>
              </a:rPr>
              <a:t>vọng</a:t>
            </a:r>
            <a:r>
              <a:rPr lang="en-US" sz="3600" dirty="0">
                <a:solidFill>
                  <a:srgbClr val="FF0000"/>
                </a:solidFill>
              </a:rPr>
              <a:t> </a:t>
            </a:r>
            <a:r>
              <a:rPr lang="en-US" sz="3600" dirty="0" err="1">
                <a:solidFill>
                  <a:srgbClr val="FF0000"/>
                </a:solidFill>
              </a:rPr>
              <a:t>xây</a:t>
            </a:r>
            <a:r>
              <a:rPr lang="en-US" sz="3600" dirty="0">
                <a:solidFill>
                  <a:srgbClr val="FF0000"/>
                </a:solidFill>
              </a:rPr>
              <a:t> </a:t>
            </a:r>
            <a:r>
              <a:rPr lang="en-US" sz="3600" dirty="0" err="1">
                <a:solidFill>
                  <a:srgbClr val="FF0000"/>
                </a:solidFill>
              </a:rPr>
              <a:t>dựng</a:t>
            </a:r>
            <a:r>
              <a:rPr lang="en-US" sz="3600" dirty="0">
                <a:solidFill>
                  <a:srgbClr val="FF0000"/>
                </a:solidFill>
              </a:rPr>
              <a:t> </a:t>
            </a:r>
            <a:r>
              <a:rPr lang="en-US" sz="3600" dirty="0" err="1">
                <a:solidFill>
                  <a:srgbClr val="FF0000"/>
                </a:solidFill>
              </a:rPr>
              <a:t>và</a:t>
            </a:r>
            <a:r>
              <a:rPr lang="en-US" sz="3600" dirty="0">
                <a:solidFill>
                  <a:srgbClr val="FF0000"/>
                </a:solidFill>
              </a:rPr>
              <a:t> </a:t>
            </a:r>
            <a:r>
              <a:rPr lang="en-US" sz="3600" dirty="0" err="1">
                <a:solidFill>
                  <a:srgbClr val="FF0000"/>
                </a:solidFill>
              </a:rPr>
              <a:t>phát</a:t>
            </a:r>
            <a:r>
              <a:rPr lang="en-US" sz="3600" dirty="0">
                <a:solidFill>
                  <a:srgbClr val="FF0000"/>
                </a:solidFill>
              </a:rPr>
              <a:t> </a:t>
            </a:r>
            <a:r>
              <a:rPr lang="en-US" sz="3600" dirty="0" err="1">
                <a:solidFill>
                  <a:srgbClr val="FF0000"/>
                </a:solidFill>
              </a:rPr>
              <a:t>triển</a:t>
            </a:r>
            <a:r>
              <a:rPr lang="en-US" sz="3600" dirty="0">
                <a:solidFill>
                  <a:srgbClr val="FF0000"/>
                </a:solidFill>
              </a:rPr>
              <a:t> Thanh </a:t>
            </a:r>
            <a:r>
              <a:rPr lang="en-US" sz="3600" dirty="0" err="1">
                <a:solidFill>
                  <a:srgbClr val="FF0000"/>
                </a:solidFill>
              </a:rPr>
              <a:t>Hóa</a:t>
            </a:r>
            <a:r>
              <a:rPr lang="en-US" sz="3600" dirty="0">
                <a:solidFill>
                  <a:srgbClr val="FF0000"/>
                </a:solidFill>
              </a:rPr>
              <a:t> </a:t>
            </a:r>
            <a:r>
              <a:rPr lang="en-US" sz="3600" dirty="0" err="1">
                <a:solidFill>
                  <a:srgbClr val="FF0000"/>
                </a:solidFill>
              </a:rPr>
              <a:t>giàu</a:t>
            </a:r>
            <a:r>
              <a:rPr lang="en-US" sz="3600" dirty="0">
                <a:solidFill>
                  <a:srgbClr val="FF0000"/>
                </a:solidFill>
              </a:rPr>
              <a:t> </a:t>
            </a:r>
            <a:r>
              <a:rPr lang="en-US" sz="3600" dirty="0" err="1">
                <a:solidFill>
                  <a:srgbClr val="FF0000"/>
                </a:solidFill>
              </a:rPr>
              <a:t>đẹp</a:t>
            </a:r>
            <a:r>
              <a:rPr lang="en-US" sz="3600" dirty="0">
                <a:solidFill>
                  <a:srgbClr val="FF0000"/>
                </a:solidFill>
              </a:rPr>
              <a:t>, </a:t>
            </a:r>
            <a:r>
              <a:rPr lang="en-US" sz="3600" dirty="0" err="1">
                <a:solidFill>
                  <a:srgbClr val="FF0000"/>
                </a:solidFill>
              </a:rPr>
              <a:t>văn</a:t>
            </a:r>
            <a:r>
              <a:rPr lang="en-US" sz="3600" dirty="0">
                <a:solidFill>
                  <a:srgbClr val="FF0000"/>
                </a:solidFill>
              </a:rPr>
              <a:t> </a:t>
            </a:r>
            <a:r>
              <a:rPr lang="en-US" sz="3600" dirty="0" err="1">
                <a:solidFill>
                  <a:srgbClr val="FF0000"/>
                </a:solidFill>
              </a:rPr>
              <a:t>minh</a:t>
            </a:r>
            <a:r>
              <a:rPr lang="en-US" sz="3600" dirty="0">
                <a:solidFill>
                  <a:srgbClr val="FF0000"/>
                </a:solidFill>
              </a:rPr>
              <a:t>, </a:t>
            </a:r>
            <a:r>
              <a:rPr lang="en-US" sz="3600" dirty="0" err="1">
                <a:solidFill>
                  <a:srgbClr val="FF0000"/>
                </a:solidFill>
              </a:rPr>
              <a:t>hiện</a:t>
            </a:r>
            <a:r>
              <a:rPr lang="en-US" sz="3600" dirty="0">
                <a:solidFill>
                  <a:srgbClr val="FF0000"/>
                </a:solidFill>
              </a:rPr>
              <a:t> </a:t>
            </a:r>
            <a:r>
              <a:rPr lang="en-US" sz="3600" dirty="0" err="1">
                <a:solidFill>
                  <a:srgbClr val="FF0000"/>
                </a:solidFill>
              </a:rPr>
              <a:t>đại</a:t>
            </a:r>
            <a:r>
              <a:rPr lang="en-US" sz="3600" dirty="0">
                <a:solidFill>
                  <a:srgbClr val="FF0000"/>
                </a:solidFill>
              </a:rPr>
              <a:t> </a:t>
            </a:r>
            <a:r>
              <a:rPr lang="en-US" sz="3600" dirty="0" err="1">
                <a:solidFill>
                  <a:srgbClr val="FF0000"/>
                </a:solidFill>
              </a:rPr>
              <a:t>lên</a:t>
            </a:r>
            <a:r>
              <a:rPr lang="en-US" sz="3600" dirty="0">
                <a:solidFill>
                  <a:srgbClr val="FF0000"/>
                </a:solidFill>
              </a:rPr>
              <a:t>.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57200"/>
            <a:ext cx="10515600" cy="6794390"/>
          </a:xfrm>
        </p:spPr>
        <p:txBody>
          <a:bodyPr>
            <a:normAutofit fontScale="40000" lnSpcReduction="20000"/>
          </a:bodyPr>
          <a:lstStyle/>
          <a:p>
            <a:pPr>
              <a:buNone/>
            </a:pPr>
            <a:r>
              <a:rPr lang="en-US" i="1" dirty="0"/>
              <a:t>       </a:t>
            </a:r>
          </a:p>
          <a:p>
            <a:pPr algn="just">
              <a:lnSpc>
                <a:spcPct val="170000"/>
              </a:lnSpc>
              <a:buNone/>
            </a:pPr>
            <a:r>
              <a:rPr lang="en-US" i="1" dirty="0"/>
              <a:t>      </a:t>
            </a:r>
            <a:r>
              <a:rPr lang="en-US" sz="9600" i="1" dirty="0">
                <a:latin typeface="Arial" panose="020B0604020202020204" pitchFamily="34" charset="0"/>
                <a:cs typeface="Arial" panose="020B0604020202020204" pitchFamily="34" charset="0"/>
              </a:rPr>
              <a:t>  </a:t>
            </a:r>
            <a:r>
              <a:rPr lang="en-US" sz="7000" i="1" dirty="0" err="1">
                <a:latin typeface="Arial" panose="020B0604020202020204" pitchFamily="34" charset="0"/>
                <a:cs typeface="Arial" panose="020B0604020202020204" pitchFamily="34" charset="0"/>
              </a:rPr>
              <a:t>Thứ</a:t>
            </a:r>
            <a:r>
              <a:rPr lang="en-US" sz="7000" i="1" dirty="0">
                <a:latin typeface="Arial" panose="020B0604020202020204" pitchFamily="34" charset="0"/>
                <a:cs typeface="Arial" panose="020B0604020202020204" pitchFamily="34" charset="0"/>
              </a:rPr>
              <a:t> </a:t>
            </a:r>
            <a:r>
              <a:rPr lang="en-US" sz="7000" i="1" dirty="0" err="1">
                <a:latin typeface="Arial" panose="020B0604020202020204" pitchFamily="34" charset="0"/>
                <a:cs typeface="Arial" panose="020B0604020202020204" pitchFamily="34" charset="0"/>
              </a:rPr>
              <a:t>hai</a:t>
            </a:r>
            <a:r>
              <a:rPr lang="en-US" sz="7000" i="1" dirty="0">
                <a:latin typeface="Arial" panose="020B0604020202020204" pitchFamily="34" charset="0"/>
                <a:cs typeface="Arial" panose="020B0604020202020204" pitchFamily="34" charset="0"/>
              </a:rPr>
              <a:t>,</a:t>
            </a:r>
            <a:r>
              <a:rPr lang="en-US" sz="7000" dirty="0">
                <a:solidFill>
                  <a:srgbClr val="FF0000"/>
                </a:solidFill>
                <a:latin typeface="Arial" panose="020B0604020202020204" pitchFamily="34" charset="0"/>
                <a:cs typeface="Arial" panose="020B0604020202020204" pitchFamily="34" charset="0"/>
              </a:rPr>
              <a:t> </a:t>
            </a:r>
            <a:r>
              <a:rPr lang="en-US" sz="7000" dirty="0" err="1">
                <a:solidFill>
                  <a:srgbClr val="FF0000"/>
                </a:solidFill>
                <a:latin typeface="Arial" panose="020B0604020202020204" pitchFamily="34" charset="0"/>
                <a:cs typeface="Arial" panose="020B0604020202020204" pitchFamily="34" charset="0"/>
              </a:rPr>
              <a:t>để</a:t>
            </a:r>
            <a:r>
              <a:rPr lang="en-US" sz="7000" dirty="0">
                <a:solidFill>
                  <a:srgbClr val="FF0000"/>
                </a:solidFill>
                <a:latin typeface="Arial" panose="020B0604020202020204" pitchFamily="34" charset="0"/>
                <a:cs typeface="Arial" panose="020B0604020202020204" pitchFamily="34" charset="0"/>
              </a:rPr>
              <a:t> </a:t>
            </a:r>
            <a:r>
              <a:rPr lang="en-US" sz="7000" dirty="0" err="1">
                <a:solidFill>
                  <a:srgbClr val="FF0000"/>
                </a:solidFill>
                <a:latin typeface="Arial" panose="020B0604020202020204" pitchFamily="34" charset="0"/>
                <a:cs typeface="Arial" panose="020B0604020202020204" pitchFamily="34" charset="0"/>
              </a:rPr>
              <a:t>tinh</a:t>
            </a:r>
            <a:r>
              <a:rPr lang="en-US" sz="7000" dirty="0">
                <a:solidFill>
                  <a:srgbClr val="FF0000"/>
                </a:solidFill>
                <a:latin typeface="Arial" panose="020B0604020202020204" pitchFamily="34" charset="0"/>
                <a:cs typeface="Arial" panose="020B0604020202020204" pitchFamily="34" charset="0"/>
              </a:rPr>
              <a:t> </a:t>
            </a:r>
            <a:r>
              <a:rPr lang="en-US" sz="7000" dirty="0" err="1">
                <a:solidFill>
                  <a:srgbClr val="FF0000"/>
                </a:solidFill>
                <a:latin typeface="Arial" panose="020B0604020202020204" pitchFamily="34" charset="0"/>
                <a:cs typeface="Arial" panose="020B0604020202020204" pitchFamily="34" charset="0"/>
              </a:rPr>
              <a:t>thần</a:t>
            </a:r>
            <a:r>
              <a:rPr lang="en-US" sz="7000" dirty="0">
                <a:solidFill>
                  <a:srgbClr val="FF0000"/>
                </a:solidFill>
                <a:latin typeface="Arial" panose="020B0604020202020204" pitchFamily="34" charset="0"/>
                <a:cs typeface="Arial" panose="020B0604020202020204" pitchFamily="34" charset="0"/>
              </a:rPr>
              <a:t> </a:t>
            </a:r>
            <a:r>
              <a:rPr lang="en-US" sz="7000" dirty="0" err="1">
                <a:solidFill>
                  <a:srgbClr val="FF0000"/>
                </a:solidFill>
                <a:latin typeface="Arial" panose="020B0604020202020204" pitchFamily="34" charset="0"/>
                <a:cs typeface="Arial" panose="020B0604020202020204" pitchFamily="34" charset="0"/>
              </a:rPr>
              <a:t>yêu</a:t>
            </a:r>
            <a:r>
              <a:rPr lang="en-US" sz="7000" dirty="0">
                <a:solidFill>
                  <a:srgbClr val="FF0000"/>
                </a:solidFill>
                <a:latin typeface="Arial" panose="020B0604020202020204" pitchFamily="34" charset="0"/>
                <a:cs typeface="Arial" panose="020B0604020202020204" pitchFamily="34" charset="0"/>
              </a:rPr>
              <a:t> </a:t>
            </a:r>
            <a:r>
              <a:rPr lang="en-US" sz="7000" dirty="0" err="1">
                <a:solidFill>
                  <a:srgbClr val="FF0000"/>
                </a:solidFill>
                <a:latin typeface="Arial" panose="020B0604020202020204" pitchFamily="34" charset="0"/>
                <a:cs typeface="Arial" panose="020B0604020202020204" pitchFamily="34" charset="0"/>
              </a:rPr>
              <a:t>nước</a:t>
            </a:r>
            <a:r>
              <a:rPr lang="en-US" sz="7000" dirty="0">
                <a:solidFill>
                  <a:srgbClr val="FF0000"/>
                </a:solidFill>
                <a:latin typeface="Arial" panose="020B0604020202020204" pitchFamily="34" charset="0"/>
                <a:cs typeface="Arial" panose="020B0604020202020204" pitchFamily="34" charset="0"/>
              </a:rPr>
              <a:t>, ý </a:t>
            </a:r>
            <a:r>
              <a:rPr lang="en-US" sz="7000" dirty="0" err="1">
                <a:solidFill>
                  <a:srgbClr val="FF0000"/>
                </a:solidFill>
                <a:latin typeface="Arial" panose="020B0604020202020204" pitchFamily="34" charset="0"/>
                <a:cs typeface="Arial" panose="020B0604020202020204" pitchFamily="34" charset="0"/>
              </a:rPr>
              <a:t>chí</a:t>
            </a:r>
            <a:r>
              <a:rPr lang="en-US" sz="7000" dirty="0">
                <a:solidFill>
                  <a:srgbClr val="FF0000"/>
                </a:solidFill>
                <a:latin typeface="Arial" panose="020B0604020202020204" pitchFamily="34" charset="0"/>
                <a:cs typeface="Arial" panose="020B0604020202020204" pitchFamily="34" charset="0"/>
              </a:rPr>
              <a:t> </a:t>
            </a:r>
            <a:r>
              <a:rPr lang="en-US" sz="7000" dirty="0" err="1">
                <a:solidFill>
                  <a:srgbClr val="FF0000"/>
                </a:solidFill>
                <a:latin typeface="Arial" panose="020B0604020202020204" pitchFamily="34" charset="0"/>
                <a:cs typeface="Arial" panose="020B0604020202020204" pitchFamily="34" charset="0"/>
              </a:rPr>
              <a:t>tự</a:t>
            </a:r>
            <a:r>
              <a:rPr lang="en-US" sz="7000" dirty="0">
                <a:solidFill>
                  <a:srgbClr val="FF0000"/>
                </a:solidFill>
                <a:latin typeface="Arial" panose="020B0604020202020204" pitchFamily="34" charset="0"/>
                <a:cs typeface="Arial" panose="020B0604020202020204" pitchFamily="34" charset="0"/>
              </a:rPr>
              <a:t> </a:t>
            </a:r>
            <a:r>
              <a:rPr lang="en-US" sz="7000" dirty="0" err="1">
                <a:solidFill>
                  <a:srgbClr val="FF0000"/>
                </a:solidFill>
                <a:latin typeface="Arial" panose="020B0604020202020204" pitchFamily="34" charset="0"/>
                <a:cs typeface="Arial" panose="020B0604020202020204" pitchFamily="34" charset="0"/>
              </a:rPr>
              <a:t>cường</a:t>
            </a:r>
            <a:r>
              <a:rPr lang="en-US" sz="7000" dirty="0">
                <a:solidFill>
                  <a:srgbClr val="FF0000"/>
                </a:solidFill>
                <a:latin typeface="Arial" panose="020B0604020202020204" pitchFamily="34" charset="0"/>
                <a:cs typeface="Arial" panose="020B0604020202020204" pitchFamily="34" charset="0"/>
              </a:rPr>
              <a:t>, </a:t>
            </a:r>
            <a:r>
              <a:rPr lang="en-US" sz="7000" dirty="0" err="1">
                <a:solidFill>
                  <a:srgbClr val="FF0000"/>
                </a:solidFill>
                <a:latin typeface="Arial" panose="020B0604020202020204" pitchFamily="34" charset="0"/>
                <a:cs typeface="Arial" panose="020B0604020202020204" pitchFamily="34" charset="0"/>
              </a:rPr>
              <a:t>khát</a:t>
            </a:r>
            <a:r>
              <a:rPr lang="en-US" sz="7000" dirty="0">
                <a:solidFill>
                  <a:srgbClr val="FF0000"/>
                </a:solidFill>
                <a:latin typeface="Arial" panose="020B0604020202020204" pitchFamily="34" charset="0"/>
                <a:cs typeface="Arial" panose="020B0604020202020204" pitchFamily="34" charset="0"/>
              </a:rPr>
              <a:t> </a:t>
            </a:r>
            <a:r>
              <a:rPr lang="en-US" sz="7000" dirty="0" err="1">
                <a:solidFill>
                  <a:srgbClr val="FF0000"/>
                </a:solidFill>
                <a:latin typeface="Arial" panose="020B0604020202020204" pitchFamily="34" charset="0"/>
                <a:cs typeface="Arial" panose="020B0604020202020204" pitchFamily="34" charset="0"/>
              </a:rPr>
              <a:t>vọng</a:t>
            </a:r>
            <a:r>
              <a:rPr lang="en-US" sz="7000" dirty="0">
                <a:solidFill>
                  <a:srgbClr val="FF0000"/>
                </a:solidFill>
                <a:latin typeface="Arial" panose="020B0604020202020204" pitchFamily="34" charset="0"/>
                <a:cs typeface="Arial" panose="020B0604020202020204" pitchFamily="34" charset="0"/>
              </a:rPr>
              <a:t> </a:t>
            </a:r>
            <a:r>
              <a:rPr lang="en-US" sz="7000" dirty="0" err="1">
                <a:solidFill>
                  <a:srgbClr val="FF0000"/>
                </a:solidFill>
                <a:latin typeface="Arial" panose="020B0604020202020204" pitchFamily="34" charset="0"/>
                <a:cs typeface="Arial" panose="020B0604020202020204" pitchFamily="34" charset="0"/>
              </a:rPr>
              <a:t>xây</a:t>
            </a:r>
            <a:r>
              <a:rPr lang="en-US" sz="7000" dirty="0">
                <a:solidFill>
                  <a:srgbClr val="FF0000"/>
                </a:solidFill>
                <a:latin typeface="Arial" panose="020B0604020202020204" pitchFamily="34" charset="0"/>
                <a:cs typeface="Arial" panose="020B0604020202020204" pitchFamily="34" charset="0"/>
              </a:rPr>
              <a:t> </a:t>
            </a:r>
            <a:r>
              <a:rPr lang="en-US" sz="7000" dirty="0" err="1">
                <a:solidFill>
                  <a:srgbClr val="FF0000"/>
                </a:solidFill>
                <a:latin typeface="Arial" panose="020B0604020202020204" pitchFamily="34" charset="0"/>
                <a:cs typeface="Arial" panose="020B0604020202020204" pitchFamily="34" charset="0"/>
              </a:rPr>
              <a:t>dựng</a:t>
            </a:r>
            <a:r>
              <a:rPr lang="en-US" sz="7000" dirty="0">
                <a:solidFill>
                  <a:srgbClr val="FF0000"/>
                </a:solidFill>
                <a:latin typeface="Arial" panose="020B0604020202020204" pitchFamily="34" charset="0"/>
                <a:cs typeface="Arial" panose="020B0604020202020204" pitchFamily="34" charset="0"/>
              </a:rPr>
              <a:t> </a:t>
            </a:r>
            <a:r>
              <a:rPr lang="en-US" sz="7000" dirty="0" err="1">
                <a:solidFill>
                  <a:srgbClr val="FF0000"/>
                </a:solidFill>
                <a:latin typeface="Arial" panose="020B0604020202020204" pitchFamily="34" charset="0"/>
                <a:cs typeface="Arial" panose="020B0604020202020204" pitchFamily="34" charset="0"/>
              </a:rPr>
              <a:t>và</a:t>
            </a:r>
            <a:r>
              <a:rPr lang="en-US" sz="7000" dirty="0">
                <a:solidFill>
                  <a:srgbClr val="FF0000"/>
                </a:solidFill>
                <a:latin typeface="Arial" panose="020B0604020202020204" pitchFamily="34" charset="0"/>
                <a:cs typeface="Arial" panose="020B0604020202020204" pitchFamily="34" charset="0"/>
              </a:rPr>
              <a:t> </a:t>
            </a:r>
            <a:r>
              <a:rPr lang="en-US" sz="7000" dirty="0" err="1">
                <a:solidFill>
                  <a:srgbClr val="FF0000"/>
                </a:solidFill>
                <a:latin typeface="Arial" panose="020B0604020202020204" pitchFamily="34" charset="0"/>
                <a:cs typeface="Arial" panose="020B0604020202020204" pitchFamily="34" charset="0"/>
              </a:rPr>
              <a:t>phát</a:t>
            </a:r>
            <a:r>
              <a:rPr lang="en-US" sz="7000" dirty="0">
                <a:solidFill>
                  <a:srgbClr val="FF0000"/>
                </a:solidFill>
                <a:latin typeface="Arial" panose="020B0604020202020204" pitchFamily="34" charset="0"/>
                <a:cs typeface="Arial" panose="020B0604020202020204" pitchFamily="34" charset="0"/>
              </a:rPr>
              <a:t> </a:t>
            </a:r>
            <a:r>
              <a:rPr lang="en-US" sz="7000" dirty="0" err="1">
                <a:solidFill>
                  <a:srgbClr val="FF0000"/>
                </a:solidFill>
                <a:latin typeface="Arial" panose="020B0604020202020204" pitchFamily="34" charset="0"/>
                <a:cs typeface="Arial" panose="020B0604020202020204" pitchFamily="34" charset="0"/>
              </a:rPr>
              <a:t>triển</a:t>
            </a:r>
            <a:r>
              <a:rPr lang="en-US" sz="7000" dirty="0">
                <a:solidFill>
                  <a:srgbClr val="FF0000"/>
                </a:solidFill>
                <a:latin typeface="Arial" panose="020B0604020202020204" pitchFamily="34" charset="0"/>
                <a:cs typeface="Arial" panose="020B0604020202020204" pitchFamily="34" charset="0"/>
              </a:rPr>
              <a:t> Thanh </a:t>
            </a:r>
            <a:r>
              <a:rPr lang="en-US" sz="7000" dirty="0" err="1">
                <a:solidFill>
                  <a:srgbClr val="FF0000"/>
                </a:solidFill>
                <a:latin typeface="Arial" panose="020B0604020202020204" pitchFamily="34" charset="0"/>
                <a:cs typeface="Arial" panose="020B0604020202020204" pitchFamily="34" charset="0"/>
              </a:rPr>
              <a:t>Hóa</a:t>
            </a:r>
            <a:r>
              <a:rPr lang="en-US" sz="7000" dirty="0">
                <a:solidFill>
                  <a:srgbClr val="FF0000"/>
                </a:solidFill>
                <a:latin typeface="Arial" panose="020B0604020202020204" pitchFamily="34" charset="0"/>
                <a:cs typeface="Arial" panose="020B0604020202020204" pitchFamily="34" charset="0"/>
              </a:rPr>
              <a:t> </a:t>
            </a:r>
            <a:r>
              <a:rPr lang="en-US" sz="7000" dirty="0" err="1">
                <a:solidFill>
                  <a:srgbClr val="FF0000"/>
                </a:solidFill>
                <a:latin typeface="Arial" panose="020B0604020202020204" pitchFamily="34" charset="0"/>
                <a:cs typeface="Arial" panose="020B0604020202020204" pitchFamily="34" charset="0"/>
              </a:rPr>
              <a:t>giàu</a:t>
            </a:r>
            <a:r>
              <a:rPr lang="en-US" sz="7000" dirty="0">
                <a:solidFill>
                  <a:srgbClr val="FF0000"/>
                </a:solidFill>
                <a:latin typeface="Arial" panose="020B0604020202020204" pitchFamily="34" charset="0"/>
                <a:cs typeface="Arial" panose="020B0604020202020204" pitchFamily="34" charset="0"/>
              </a:rPr>
              <a:t> </a:t>
            </a:r>
            <a:r>
              <a:rPr lang="en-US" sz="7000" dirty="0" err="1">
                <a:solidFill>
                  <a:srgbClr val="FF0000"/>
                </a:solidFill>
                <a:latin typeface="Arial" panose="020B0604020202020204" pitchFamily="34" charset="0"/>
                <a:cs typeface="Arial" panose="020B0604020202020204" pitchFamily="34" charset="0"/>
              </a:rPr>
              <a:t>đẹp</a:t>
            </a:r>
            <a:r>
              <a:rPr lang="en-US" sz="7000" dirty="0">
                <a:solidFill>
                  <a:srgbClr val="FF0000"/>
                </a:solidFill>
                <a:latin typeface="Arial" panose="020B0604020202020204" pitchFamily="34" charset="0"/>
                <a:cs typeface="Arial" panose="020B0604020202020204" pitchFamily="34" charset="0"/>
              </a:rPr>
              <a:t>, </a:t>
            </a:r>
            <a:r>
              <a:rPr lang="en-US" sz="7000" dirty="0" err="1">
                <a:solidFill>
                  <a:srgbClr val="FF0000"/>
                </a:solidFill>
                <a:latin typeface="Arial" panose="020B0604020202020204" pitchFamily="34" charset="0"/>
                <a:cs typeface="Arial" panose="020B0604020202020204" pitchFamily="34" charset="0"/>
              </a:rPr>
              <a:t>văn</a:t>
            </a:r>
            <a:r>
              <a:rPr lang="en-US" sz="7000" dirty="0">
                <a:solidFill>
                  <a:srgbClr val="FF0000"/>
                </a:solidFill>
                <a:latin typeface="Arial" panose="020B0604020202020204" pitchFamily="34" charset="0"/>
                <a:cs typeface="Arial" panose="020B0604020202020204" pitchFamily="34" charset="0"/>
              </a:rPr>
              <a:t> </a:t>
            </a:r>
            <a:r>
              <a:rPr lang="en-US" sz="7000" dirty="0" err="1">
                <a:solidFill>
                  <a:srgbClr val="FF0000"/>
                </a:solidFill>
                <a:latin typeface="Arial" panose="020B0604020202020204" pitchFamily="34" charset="0"/>
                <a:cs typeface="Arial" panose="020B0604020202020204" pitchFamily="34" charset="0"/>
              </a:rPr>
              <a:t>minh</a:t>
            </a:r>
            <a:r>
              <a:rPr lang="en-US" sz="7000" dirty="0">
                <a:solidFill>
                  <a:srgbClr val="FF0000"/>
                </a:solidFill>
                <a:latin typeface="Arial" panose="020B0604020202020204" pitchFamily="34" charset="0"/>
                <a:cs typeface="Arial" panose="020B0604020202020204" pitchFamily="34" charset="0"/>
              </a:rPr>
              <a:t>, </a:t>
            </a:r>
            <a:r>
              <a:rPr lang="en-US" sz="7000" dirty="0" err="1">
                <a:solidFill>
                  <a:srgbClr val="FF0000"/>
                </a:solidFill>
                <a:latin typeface="Arial" panose="020B0604020202020204" pitchFamily="34" charset="0"/>
                <a:cs typeface="Arial" panose="020B0604020202020204" pitchFamily="34" charset="0"/>
              </a:rPr>
              <a:t>hiện</a:t>
            </a:r>
            <a:r>
              <a:rPr lang="en-US" sz="7000" dirty="0">
                <a:solidFill>
                  <a:srgbClr val="FF0000"/>
                </a:solidFill>
                <a:latin typeface="Arial" panose="020B0604020202020204" pitchFamily="34" charset="0"/>
                <a:cs typeface="Arial" panose="020B0604020202020204" pitchFamily="34" charset="0"/>
              </a:rPr>
              <a:t> </a:t>
            </a:r>
            <a:r>
              <a:rPr lang="en-US" sz="7000" dirty="0" err="1">
                <a:solidFill>
                  <a:srgbClr val="FF0000"/>
                </a:solidFill>
                <a:latin typeface="Arial" panose="020B0604020202020204" pitchFamily="34" charset="0"/>
                <a:cs typeface="Arial" panose="020B0604020202020204" pitchFamily="34" charset="0"/>
              </a:rPr>
              <a:t>đại</a:t>
            </a:r>
            <a:r>
              <a:rPr lang="en-US" sz="7000" b="1" dirty="0">
                <a:solidFill>
                  <a:srgbClr val="FF0000"/>
                </a:solidFill>
                <a:latin typeface="Arial" panose="020B0604020202020204" pitchFamily="34" charset="0"/>
                <a:cs typeface="Arial" panose="020B0604020202020204" pitchFamily="34" charset="0"/>
              </a:rPr>
              <a:t> </a:t>
            </a:r>
            <a:r>
              <a:rPr lang="en-US" sz="7000" dirty="0" err="1">
                <a:solidFill>
                  <a:srgbClr val="FF0000"/>
                </a:solidFill>
                <a:latin typeface="Arial" panose="020B0604020202020204" pitchFamily="34" charset="0"/>
                <a:cs typeface="Arial" panose="020B0604020202020204" pitchFamily="34" charset="0"/>
              </a:rPr>
              <a:t>trở</a:t>
            </a:r>
            <a:r>
              <a:rPr lang="en-US" sz="7000" dirty="0">
                <a:solidFill>
                  <a:srgbClr val="FF0000"/>
                </a:solidFill>
                <a:latin typeface="Arial" panose="020B0604020202020204" pitchFamily="34" charset="0"/>
                <a:cs typeface="Arial" panose="020B0604020202020204" pitchFamily="34" charset="0"/>
              </a:rPr>
              <a:t> </a:t>
            </a:r>
            <a:r>
              <a:rPr lang="en-US" sz="7000" dirty="0" err="1">
                <a:solidFill>
                  <a:srgbClr val="FF0000"/>
                </a:solidFill>
                <a:latin typeface="Arial" panose="020B0604020202020204" pitchFamily="34" charset="0"/>
                <a:cs typeface="Arial" panose="020B0604020202020204" pitchFamily="34" charset="0"/>
              </a:rPr>
              <a:t>thành</a:t>
            </a:r>
            <a:r>
              <a:rPr lang="en-US" sz="7000" dirty="0">
                <a:solidFill>
                  <a:srgbClr val="FF0000"/>
                </a:solidFill>
                <a:latin typeface="Arial" panose="020B0604020202020204" pitchFamily="34" charset="0"/>
                <a:cs typeface="Arial" panose="020B0604020202020204" pitchFamily="34" charset="0"/>
              </a:rPr>
              <a:t> </a:t>
            </a:r>
            <a:r>
              <a:rPr lang="en-US" sz="7000" dirty="0" err="1">
                <a:solidFill>
                  <a:srgbClr val="FF0000"/>
                </a:solidFill>
                <a:latin typeface="Arial" panose="020B0604020202020204" pitchFamily="34" charset="0"/>
                <a:cs typeface="Arial" panose="020B0604020202020204" pitchFamily="34" charset="0"/>
              </a:rPr>
              <a:t>nguồn</a:t>
            </a:r>
            <a:r>
              <a:rPr lang="en-US" sz="7000" dirty="0">
                <a:solidFill>
                  <a:srgbClr val="FF0000"/>
                </a:solidFill>
                <a:latin typeface="Arial" panose="020B0604020202020204" pitchFamily="34" charset="0"/>
                <a:cs typeface="Arial" panose="020B0604020202020204" pitchFamily="34" charset="0"/>
              </a:rPr>
              <a:t> </a:t>
            </a:r>
            <a:r>
              <a:rPr lang="en-US" sz="7000" dirty="0" err="1">
                <a:solidFill>
                  <a:srgbClr val="FF0000"/>
                </a:solidFill>
                <a:latin typeface="Arial" panose="020B0604020202020204" pitchFamily="34" charset="0"/>
                <a:cs typeface="Arial" panose="020B0604020202020204" pitchFamily="34" charset="0"/>
              </a:rPr>
              <a:t>nội</a:t>
            </a:r>
            <a:r>
              <a:rPr lang="en-US" sz="7000" dirty="0">
                <a:solidFill>
                  <a:srgbClr val="FF0000"/>
                </a:solidFill>
                <a:latin typeface="Arial" panose="020B0604020202020204" pitchFamily="34" charset="0"/>
                <a:cs typeface="Arial" panose="020B0604020202020204" pitchFamily="34" charset="0"/>
              </a:rPr>
              <a:t> </a:t>
            </a:r>
            <a:r>
              <a:rPr lang="en-US" sz="7000" dirty="0" err="1">
                <a:solidFill>
                  <a:srgbClr val="FF0000"/>
                </a:solidFill>
                <a:latin typeface="Arial" panose="020B0604020202020204" pitchFamily="34" charset="0"/>
                <a:cs typeface="Arial" panose="020B0604020202020204" pitchFamily="34" charset="0"/>
              </a:rPr>
              <a:t>lực</a:t>
            </a:r>
            <a:r>
              <a:rPr lang="en-US" sz="7000" dirty="0">
                <a:solidFill>
                  <a:srgbClr val="FF0000"/>
                </a:solidFill>
                <a:latin typeface="Arial" panose="020B0604020202020204" pitchFamily="34" charset="0"/>
                <a:cs typeface="Arial" panose="020B0604020202020204" pitchFamily="34" charset="0"/>
              </a:rPr>
              <a:t> </a:t>
            </a:r>
            <a:r>
              <a:rPr lang="en-US" sz="7000" dirty="0" err="1">
                <a:solidFill>
                  <a:srgbClr val="FF0000"/>
                </a:solidFill>
                <a:latin typeface="Arial" panose="020B0604020202020204" pitchFamily="34" charset="0"/>
                <a:cs typeface="Arial" panose="020B0604020202020204" pitchFamily="34" charset="0"/>
              </a:rPr>
              <a:t>phát</a:t>
            </a:r>
            <a:r>
              <a:rPr lang="en-US" sz="7000" dirty="0">
                <a:solidFill>
                  <a:srgbClr val="FF0000"/>
                </a:solidFill>
                <a:latin typeface="Arial" panose="020B0604020202020204" pitchFamily="34" charset="0"/>
                <a:cs typeface="Arial" panose="020B0604020202020204" pitchFamily="34" charset="0"/>
              </a:rPr>
              <a:t> </a:t>
            </a:r>
            <a:r>
              <a:rPr lang="en-US" sz="7000" dirty="0" err="1">
                <a:solidFill>
                  <a:srgbClr val="FF0000"/>
                </a:solidFill>
                <a:latin typeface="Arial" panose="020B0604020202020204" pitchFamily="34" charset="0"/>
                <a:cs typeface="Arial" panose="020B0604020202020204" pitchFamily="34" charset="0"/>
              </a:rPr>
              <a:t>triển</a:t>
            </a:r>
            <a:r>
              <a:rPr lang="en-US" sz="7000" dirty="0">
                <a:solidFill>
                  <a:srgbClr val="FF0000"/>
                </a:solidFill>
                <a:latin typeface="Arial" panose="020B0604020202020204" pitchFamily="34" charset="0"/>
                <a:cs typeface="Arial" panose="020B0604020202020204" pitchFamily="34" charset="0"/>
              </a:rPr>
              <a:t> </a:t>
            </a:r>
            <a:r>
              <a:rPr lang="en-US" sz="7000" dirty="0" err="1">
                <a:solidFill>
                  <a:srgbClr val="FF0000"/>
                </a:solidFill>
                <a:latin typeface="Arial" panose="020B0604020202020204" pitchFamily="34" charset="0"/>
                <a:cs typeface="Arial" panose="020B0604020202020204" pitchFamily="34" charset="0"/>
              </a:rPr>
              <a:t>của</a:t>
            </a:r>
            <a:r>
              <a:rPr lang="en-US" sz="7000" dirty="0">
                <a:solidFill>
                  <a:srgbClr val="FF0000"/>
                </a:solidFill>
                <a:latin typeface="Arial" panose="020B0604020202020204" pitchFamily="34" charset="0"/>
                <a:cs typeface="Arial" panose="020B0604020202020204" pitchFamily="34" charset="0"/>
              </a:rPr>
              <a:t> Thanh </a:t>
            </a:r>
            <a:r>
              <a:rPr lang="en-US" sz="7000" dirty="0" err="1">
                <a:solidFill>
                  <a:srgbClr val="FF0000"/>
                </a:solidFill>
                <a:latin typeface="Arial" panose="020B0604020202020204" pitchFamily="34" charset="0"/>
                <a:cs typeface="Arial" panose="020B0604020202020204" pitchFamily="34" charset="0"/>
              </a:rPr>
              <a:t>Hóa</a:t>
            </a:r>
            <a:r>
              <a:rPr lang="en-US" sz="7000" dirty="0">
                <a:solidFill>
                  <a:srgbClr val="FF0000"/>
                </a:solidFill>
                <a:latin typeface="Arial" panose="020B0604020202020204" pitchFamily="34" charset="0"/>
                <a:cs typeface="Arial" panose="020B0604020202020204" pitchFamily="34" charset="0"/>
              </a:rPr>
              <a:t>, </a:t>
            </a:r>
            <a:r>
              <a:rPr lang="en-US" sz="7000" dirty="0" err="1">
                <a:solidFill>
                  <a:srgbClr val="FF0000"/>
                </a:solidFill>
                <a:latin typeface="Arial" panose="020B0604020202020204" pitchFamily="34" charset="0"/>
                <a:cs typeface="Arial" panose="020B0604020202020204" pitchFamily="34" charset="0"/>
              </a:rPr>
              <a:t>cần</a:t>
            </a:r>
            <a:r>
              <a:rPr lang="en-US" sz="7000" dirty="0">
                <a:solidFill>
                  <a:srgbClr val="FF0000"/>
                </a:solidFill>
                <a:latin typeface="Arial" panose="020B0604020202020204" pitchFamily="34" charset="0"/>
                <a:cs typeface="Arial" panose="020B0604020202020204" pitchFamily="34" charset="0"/>
              </a:rPr>
              <a:t> </a:t>
            </a:r>
            <a:r>
              <a:rPr lang="en-US" sz="7000" dirty="0" err="1">
                <a:solidFill>
                  <a:srgbClr val="FF0000"/>
                </a:solidFill>
                <a:latin typeface="Arial" panose="020B0604020202020204" pitchFamily="34" charset="0"/>
                <a:cs typeface="Arial" panose="020B0604020202020204" pitchFamily="34" charset="0"/>
              </a:rPr>
              <a:t>tuyên</a:t>
            </a:r>
            <a:r>
              <a:rPr lang="en-US" sz="7000" dirty="0">
                <a:solidFill>
                  <a:srgbClr val="FF0000"/>
                </a:solidFill>
                <a:latin typeface="Arial" panose="020B0604020202020204" pitchFamily="34" charset="0"/>
                <a:cs typeface="Arial" panose="020B0604020202020204" pitchFamily="34" charset="0"/>
              </a:rPr>
              <a:t> </a:t>
            </a:r>
            <a:r>
              <a:rPr lang="en-US" sz="7000" dirty="0" err="1">
                <a:solidFill>
                  <a:srgbClr val="FF0000"/>
                </a:solidFill>
                <a:latin typeface="Arial" panose="020B0604020202020204" pitchFamily="34" charset="0"/>
                <a:cs typeface="Arial" panose="020B0604020202020204" pitchFamily="34" charset="0"/>
              </a:rPr>
              <a:t>truyền</a:t>
            </a:r>
            <a:r>
              <a:rPr lang="en-US" sz="7000" dirty="0">
                <a:solidFill>
                  <a:srgbClr val="FF0000"/>
                </a:solidFill>
                <a:latin typeface="Arial" panose="020B0604020202020204" pitchFamily="34" charset="0"/>
                <a:cs typeface="Arial" panose="020B0604020202020204" pitchFamily="34" charset="0"/>
              </a:rPr>
              <a:t>, </a:t>
            </a:r>
            <a:r>
              <a:rPr lang="en-US" sz="7000" dirty="0" err="1">
                <a:solidFill>
                  <a:srgbClr val="FF0000"/>
                </a:solidFill>
                <a:latin typeface="Arial" panose="020B0604020202020204" pitchFamily="34" charset="0"/>
                <a:cs typeface="Arial" panose="020B0604020202020204" pitchFamily="34" charset="0"/>
              </a:rPr>
              <a:t>khẳng</a:t>
            </a:r>
            <a:r>
              <a:rPr lang="en-US" sz="7000" dirty="0">
                <a:solidFill>
                  <a:srgbClr val="FF0000"/>
                </a:solidFill>
                <a:latin typeface="Arial" panose="020B0604020202020204" pitchFamily="34" charset="0"/>
                <a:cs typeface="Arial" panose="020B0604020202020204" pitchFamily="34" charset="0"/>
              </a:rPr>
              <a:t> </a:t>
            </a:r>
            <a:r>
              <a:rPr lang="en-US" sz="7000" dirty="0" err="1">
                <a:solidFill>
                  <a:srgbClr val="FF0000"/>
                </a:solidFill>
                <a:latin typeface="Arial" panose="020B0604020202020204" pitchFamily="34" charset="0"/>
                <a:cs typeface="Arial" panose="020B0604020202020204" pitchFamily="34" charset="0"/>
              </a:rPr>
              <a:t>định</a:t>
            </a:r>
            <a:r>
              <a:rPr lang="en-US" sz="7000" dirty="0">
                <a:solidFill>
                  <a:srgbClr val="FF0000"/>
                </a:solidFill>
                <a:latin typeface="Arial" panose="020B0604020202020204" pitchFamily="34" charset="0"/>
                <a:cs typeface="Arial" panose="020B0604020202020204" pitchFamily="34" charset="0"/>
              </a:rPr>
              <a:t> </a:t>
            </a:r>
            <a:r>
              <a:rPr lang="en-US" sz="7000" dirty="0" err="1">
                <a:solidFill>
                  <a:srgbClr val="FF0000"/>
                </a:solidFill>
                <a:latin typeface="Arial" panose="020B0604020202020204" pitchFamily="34" charset="0"/>
                <a:cs typeface="Arial" panose="020B0604020202020204" pitchFamily="34" charset="0"/>
              </a:rPr>
              <a:t>về</a:t>
            </a:r>
            <a:r>
              <a:rPr lang="en-US" sz="7000" dirty="0">
                <a:solidFill>
                  <a:srgbClr val="FF0000"/>
                </a:solidFill>
                <a:latin typeface="Arial" panose="020B0604020202020204" pitchFamily="34" charset="0"/>
                <a:cs typeface="Arial" panose="020B0604020202020204" pitchFamily="34" charset="0"/>
              </a:rPr>
              <a:t> </a:t>
            </a:r>
            <a:r>
              <a:rPr lang="en-US" sz="7000" dirty="0" err="1">
                <a:solidFill>
                  <a:srgbClr val="FF0000"/>
                </a:solidFill>
                <a:latin typeface="Arial" panose="020B0604020202020204" pitchFamily="34" charset="0"/>
                <a:cs typeface="Arial" panose="020B0604020202020204" pitchFamily="34" charset="0"/>
              </a:rPr>
              <a:t>những</a:t>
            </a:r>
            <a:r>
              <a:rPr lang="en-US" sz="7000" dirty="0">
                <a:solidFill>
                  <a:srgbClr val="FF0000"/>
                </a:solidFill>
                <a:latin typeface="Arial" panose="020B0604020202020204" pitchFamily="34" charset="0"/>
                <a:cs typeface="Arial" panose="020B0604020202020204" pitchFamily="34" charset="0"/>
              </a:rPr>
              <a:t> </a:t>
            </a:r>
            <a:r>
              <a:rPr lang="en-US" sz="7000" dirty="0" err="1">
                <a:solidFill>
                  <a:srgbClr val="FF0000"/>
                </a:solidFill>
                <a:latin typeface="Arial" panose="020B0604020202020204" pitchFamily="34" charset="0"/>
                <a:cs typeface="Arial" panose="020B0604020202020204" pitchFamily="34" charset="0"/>
              </a:rPr>
              <a:t>thành</a:t>
            </a:r>
            <a:r>
              <a:rPr lang="en-US" sz="7000" dirty="0">
                <a:solidFill>
                  <a:srgbClr val="FF0000"/>
                </a:solidFill>
                <a:latin typeface="Arial" panose="020B0604020202020204" pitchFamily="34" charset="0"/>
                <a:cs typeface="Arial" panose="020B0604020202020204" pitchFamily="34" charset="0"/>
              </a:rPr>
              <a:t> </a:t>
            </a:r>
            <a:r>
              <a:rPr lang="en-US" sz="7000" dirty="0" err="1">
                <a:solidFill>
                  <a:srgbClr val="FF0000"/>
                </a:solidFill>
                <a:latin typeface="Arial" panose="020B0604020202020204" pitchFamily="34" charset="0"/>
                <a:cs typeface="Arial" panose="020B0604020202020204" pitchFamily="34" charset="0"/>
              </a:rPr>
              <a:t>tựu</a:t>
            </a:r>
            <a:r>
              <a:rPr lang="en-US" sz="7000" dirty="0">
                <a:solidFill>
                  <a:srgbClr val="FF0000"/>
                </a:solidFill>
                <a:latin typeface="Arial" panose="020B0604020202020204" pitchFamily="34" charset="0"/>
                <a:cs typeface="Arial" panose="020B0604020202020204" pitchFamily="34" charset="0"/>
              </a:rPr>
              <a:t> </a:t>
            </a:r>
            <a:r>
              <a:rPr lang="en-US" sz="7000" dirty="0" err="1">
                <a:solidFill>
                  <a:srgbClr val="FF0000"/>
                </a:solidFill>
                <a:latin typeface="Arial" panose="020B0604020202020204" pitchFamily="34" charset="0"/>
                <a:cs typeface="Arial" panose="020B0604020202020204" pitchFamily="34" charset="0"/>
              </a:rPr>
              <a:t>rất</a:t>
            </a:r>
            <a:r>
              <a:rPr lang="en-US" sz="7000" dirty="0">
                <a:solidFill>
                  <a:srgbClr val="FF0000"/>
                </a:solidFill>
                <a:latin typeface="Arial" panose="020B0604020202020204" pitchFamily="34" charset="0"/>
                <a:cs typeface="Arial" panose="020B0604020202020204" pitchFamily="34" charset="0"/>
              </a:rPr>
              <a:t> </a:t>
            </a:r>
            <a:r>
              <a:rPr lang="en-US" sz="7000" dirty="0" err="1">
                <a:solidFill>
                  <a:srgbClr val="FF0000"/>
                </a:solidFill>
                <a:latin typeface="Arial" panose="020B0604020202020204" pitchFamily="34" charset="0"/>
                <a:cs typeface="Arial" panose="020B0604020202020204" pitchFamily="34" charset="0"/>
              </a:rPr>
              <a:t>đáng</a:t>
            </a:r>
            <a:r>
              <a:rPr lang="en-US" sz="7000" dirty="0">
                <a:solidFill>
                  <a:srgbClr val="FF0000"/>
                </a:solidFill>
                <a:latin typeface="Arial" panose="020B0604020202020204" pitchFamily="34" charset="0"/>
                <a:cs typeface="Arial" panose="020B0604020202020204" pitchFamily="34" charset="0"/>
              </a:rPr>
              <a:t> </a:t>
            </a:r>
            <a:r>
              <a:rPr lang="en-US" sz="7000" dirty="0" err="1">
                <a:solidFill>
                  <a:srgbClr val="FF0000"/>
                </a:solidFill>
                <a:latin typeface="Arial" panose="020B0604020202020204" pitchFamily="34" charset="0"/>
                <a:cs typeface="Arial" panose="020B0604020202020204" pitchFamily="34" charset="0"/>
              </a:rPr>
              <a:t>tự</a:t>
            </a:r>
            <a:r>
              <a:rPr lang="en-US" sz="7000" dirty="0">
                <a:solidFill>
                  <a:srgbClr val="FF0000"/>
                </a:solidFill>
                <a:latin typeface="Arial" panose="020B0604020202020204" pitchFamily="34" charset="0"/>
                <a:cs typeface="Arial" panose="020B0604020202020204" pitchFamily="34" charset="0"/>
              </a:rPr>
              <a:t> </a:t>
            </a:r>
            <a:r>
              <a:rPr lang="en-US" sz="7000" dirty="0" err="1">
                <a:solidFill>
                  <a:srgbClr val="FF0000"/>
                </a:solidFill>
                <a:latin typeface="Arial" panose="020B0604020202020204" pitchFamily="34" charset="0"/>
                <a:cs typeface="Arial" panose="020B0604020202020204" pitchFamily="34" charset="0"/>
              </a:rPr>
              <a:t>hào</a:t>
            </a:r>
            <a:r>
              <a:rPr lang="en-US" sz="7000" dirty="0">
                <a:solidFill>
                  <a:srgbClr val="FF0000"/>
                </a:solidFill>
                <a:latin typeface="Arial" panose="020B0604020202020204" pitchFamily="34" charset="0"/>
                <a:cs typeface="Arial" panose="020B0604020202020204" pitchFamily="34" charset="0"/>
              </a:rPr>
              <a:t> </a:t>
            </a:r>
            <a:r>
              <a:rPr lang="en-US" sz="7000" dirty="0" err="1">
                <a:solidFill>
                  <a:srgbClr val="FF0000"/>
                </a:solidFill>
                <a:latin typeface="Arial" panose="020B0604020202020204" pitchFamily="34" charset="0"/>
                <a:cs typeface="Arial" panose="020B0604020202020204" pitchFamily="34" charset="0"/>
              </a:rPr>
              <a:t>mà</a:t>
            </a:r>
            <a:r>
              <a:rPr lang="en-US" sz="7000" dirty="0">
                <a:solidFill>
                  <a:srgbClr val="FF0000"/>
                </a:solidFill>
                <a:latin typeface="Arial" panose="020B0604020202020204" pitchFamily="34" charset="0"/>
                <a:cs typeface="Arial" panose="020B0604020202020204" pitchFamily="34" charset="0"/>
              </a:rPr>
              <a:t> </a:t>
            </a:r>
            <a:r>
              <a:rPr lang="en-US" sz="7000" dirty="0" err="1">
                <a:solidFill>
                  <a:srgbClr val="FF0000"/>
                </a:solidFill>
                <a:latin typeface="Arial" panose="020B0604020202020204" pitchFamily="34" charset="0"/>
                <a:cs typeface="Arial" panose="020B0604020202020204" pitchFamily="34" charset="0"/>
              </a:rPr>
              <a:t>dưới</a:t>
            </a:r>
            <a:r>
              <a:rPr lang="en-US" sz="7000" dirty="0">
                <a:solidFill>
                  <a:srgbClr val="FF0000"/>
                </a:solidFill>
                <a:latin typeface="Arial" panose="020B0604020202020204" pitchFamily="34" charset="0"/>
                <a:cs typeface="Arial" panose="020B0604020202020204" pitchFamily="34" charset="0"/>
              </a:rPr>
              <a:t> </a:t>
            </a:r>
            <a:r>
              <a:rPr lang="en-US" sz="7000" dirty="0" err="1">
                <a:solidFill>
                  <a:srgbClr val="FF0000"/>
                </a:solidFill>
                <a:latin typeface="Arial" panose="020B0604020202020204" pitchFamily="34" charset="0"/>
                <a:cs typeface="Arial" panose="020B0604020202020204" pitchFamily="34" charset="0"/>
              </a:rPr>
              <a:t>sự</a:t>
            </a:r>
            <a:r>
              <a:rPr lang="en-US" sz="7000" dirty="0">
                <a:solidFill>
                  <a:srgbClr val="FF0000"/>
                </a:solidFill>
                <a:latin typeface="Arial" panose="020B0604020202020204" pitchFamily="34" charset="0"/>
                <a:cs typeface="Arial" panose="020B0604020202020204" pitchFamily="34" charset="0"/>
              </a:rPr>
              <a:t> </a:t>
            </a:r>
            <a:r>
              <a:rPr lang="en-US" sz="7000" dirty="0" err="1">
                <a:solidFill>
                  <a:srgbClr val="FF0000"/>
                </a:solidFill>
                <a:latin typeface="Arial" panose="020B0604020202020204" pitchFamily="34" charset="0"/>
                <a:cs typeface="Arial" panose="020B0604020202020204" pitchFamily="34" charset="0"/>
              </a:rPr>
              <a:t>lãnh</a:t>
            </a:r>
            <a:r>
              <a:rPr lang="en-US" sz="7000" dirty="0">
                <a:solidFill>
                  <a:srgbClr val="FF0000"/>
                </a:solidFill>
                <a:latin typeface="Arial" panose="020B0604020202020204" pitchFamily="34" charset="0"/>
                <a:cs typeface="Arial" panose="020B0604020202020204" pitchFamily="34" charset="0"/>
              </a:rPr>
              <a:t> </a:t>
            </a:r>
            <a:r>
              <a:rPr lang="en-US" sz="7000" dirty="0" err="1">
                <a:solidFill>
                  <a:srgbClr val="FF0000"/>
                </a:solidFill>
                <a:latin typeface="Arial" panose="020B0604020202020204" pitchFamily="34" charset="0"/>
                <a:cs typeface="Arial" panose="020B0604020202020204" pitchFamily="34" charset="0"/>
              </a:rPr>
              <a:t>đạo</a:t>
            </a:r>
            <a:r>
              <a:rPr lang="en-US" sz="7000" dirty="0">
                <a:solidFill>
                  <a:srgbClr val="FF0000"/>
                </a:solidFill>
                <a:latin typeface="Arial" panose="020B0604020202020204" pitchFamily="34" charset="0"/>
                <a:cs typeface="Arial" panose="020B0604020202020204" pitchFamily="34" charset="0"/>
              </a:rPr>
              <a:t> </a:t>
            </a:r>
            <a:r>
              <a:rPr lang="en-US" sz="7000" dirty="0" err="1">
                <a:solidFill>
                  <a:srgbClr val="FF0000"/>
                </a:solidFill>
                <a:latin typeface="Arial" panose="020B0604020202020204" pitchFamily="34" charset="0"/>
                <a:cs typeface="Arial" panose="020B0604020202020204" pitchFamily="34" charset="0"/>
              </a:rPr>
              <a:t>của</a:t>
            </a:r>
            <a:r>
              <a:rPr lang="en-US" sz="7000" dirty="0">
                <a:solidFill>
                  <a:srgbClr val="FF0000"/>
                </a:solidFill>
                <a:latin typeface="Arial" panose="020B0604020202020204" pitchFamily="34" charset="0"/>
                <a:cs typeface="Arial" panose="020B0604020202020204" pitchFamily="34" charset="0"/>
              </a:rPr>
              <a:t> </a:t>
            </a:r>
            <a:r>
              <a:rPr lang="en-US" sz="7000" dirty="0" err="1">
                <a:solidFill>
                  <a:srgbClr val="FF0000"/>
                </a:solidFill>
                <a:latin typeface="Arial" panose="020B0604020202020204" pitchFamily="34" charset="0"/>
                <a:cs typeface="Arial" panose="020B0604020202020204" pitchFamily="34" charset="0"/>
              </a:rPr>
              <a:t>Tỉnh</a:t>
            </a:r>
            <a:r>
              <a:rPr lang="en-US" sz="7000" dirty="0">
                <a:solidFill>
                  <a:srgbClr val="FF0000"/>
                </a:solidFill>
                <a:latin typeface="Arial" panose="020B0604020202020204" pitchFamily="34" charset="0"/>
                <a:cs typeface="Arial" panose="020B0604020202020204" pitchFamily="34" charset="0"/>
              </a:rPr>
              <a:t> </a:t>
            </a:r>
            <a:r>
              <a:rPr lang="en-US" sz="7000" dirty="0" err="1">
                <a:solidFill>
                  <a:srgbClr val="FF0000"/>
                </a:solidFill>
                <a:latin typeface="Arial" panose="020B0604020202020204" pitchFamily="34" charset="0"/>
                <a:cs typeface="Arial" panose="020B0604020202020204" pitchFamily="34" charset="0"/>
              </a:rPr>
              <a:t>Đảng</a:t>
            </a:r>
            <a:r>
              <a:rPr lang="en-US" sz="7000" dirty="0">
                <a:solidFill>
                  <a:srgbClr val="FF0000"/>
                </a:solidFill>
                <a:latin typeface="Arial" panose="020B0604020202020204" pitchFamily="34" charset="0"/>
                <a:cs typeface="Arial" panose="020B0604020202020204" pitchFamily="34" charset="0"/>
              </a:rPr>
              <a:t> </a:t>
            </a:r>
            <a:r>
              <a:rPr lang="en-US" sz="7000" dirty="0" err="1">
                <a:solidFill>
                  <a:srgbClr val="FF0000"/>
                </a:solidFill>
                <a:latin typeface="Arial" panose="020B0604020202020204" pitchFamily="34" charset="0"/>
                <a:cs typeface="Arial" panose="020B0604020202020204" pitchFamily="34" charset="0"/>
              </a:rPr>
              <a:t>bộ</a:t>
            </a:r>
            <a:r>
              <a:rPr lang="en-US" sz="7000" dirty="0">
                <a:solidFill>
                  <a:srgbClr val="FF0000"/>
                </a:solidFill>
                <a:latin typeface="Arial" panose="020B0604020202020204" pitchFamily="34" charset="0"/>
                <a:cs typeface="Arial" panose="020B0604020202020204" pitchFamily="34" charset="0"/>
              </a:rPr>
              <a:t>, </a:t>
            </a:r>
            <a:r>
              <a:rPr lang="en-US" sz="7000" dirty="0" err="1">
                <a:solidFill>
                  <a:srgbClr val="FF0000"/>
                </a:solidFill>
                <a:latin typeface="Arial" panose="020B0604020202020204" pitchFamily="34" charset="0"/>
                <a:cs typeface="Arial" panose="020B0604020202020204" pitchFamily="34" charset="0"/>
              </a:rPr>
              <a:t>toàn</a:t>
            </a:r>
            <a:r>
              <a:rPr lang="en-US" sz="7000" dirty="0">
                <a:solidFill>
                  <a:srgbClr val="FF0000"/>
                </a:solidFill>
                <a:latin typeface="Arial" panose="020B0604020202020204" pitchFamily="34" charset="0"/>
                <a:cs typeface="Arial" panose="020B0604020202020204" pitchFamily="34" charset="0"/>
              </a:rPr>
              <a:t> </a:t>
            </a:r>
            <a:r>
              <a:rPr lang="en-US" sz="7000" dirty="0" err="1">
                <a:solidFill>
                  <a:srgbClr val="FF0000"/>
                </a:solidFill>
                <a:latin typeface="Arial" panose="020B0604020202020204" pitchFamily="34" charset="0"/>
                <a:cs typeface="Arial" panose="020B0604020202020204" pitchFamily="34" charset="0"/>
              </a:rPr>
              <a:t>Đảng</a:t>
            </a:r>
            <a:r>
              <a:rPr lang="en-US" sz="7000" dirty="0">
                <a:solidFill>
                  <a:srgbClr val="FF0000"/>
                </a:solidFill>
                <a:latin typeface="Arial" panose="020B0604020202020204" pitchFamily="34" charset="0"/>
                <a:cs typeface="Arial" panose="020B0604020202020204" pitchFamily="34" charset="0"/>
              </a:rPr>
              <a:t>, </a:t>
            </a:r>
            <a:r>
              <a:rPr lang="en-US" sz="7000" dirty="0" err="1">
                <a:solidFill>
                  <a:srgbClr val="FF0000"/>
                </a:solidFill>
                <a:latin typeface="Arial" panose="020B0604020202020204" pitchFamily="34" charset="0"/>
                <a:cs typeface="Arial" panose="020B0604020202020204" pitchFamily="34" charset="0"/>
              </a:rPr>
              <a:t>toàn</a:t>
            </a:r>
            <a:r>
              <a:rPr lang="en-US" sz="7000" dirty="0">
                <a:solidFill>
                  <a:srgbClr val="FF0000"/>
                </a:solidFill>
                <a:latin typeface="Arial" panose="020B0604020202020204" pitchFamily="34" charset="0"/>
                <a:cs typeface="Arial" panose="020B0604020202020204" pitchFamily="34" charset="0"/>
              </a:rPr>
              <a:t> </a:t>
            </a:r>
            <a:r>
              <a:rPr lang="en-US" sz="7000" dirty="0" err="1">
                <a:solidFill>
                  <a:srgbClr val="FF0000"/>
                </a:solidFill>
                <a:latin typeface="Arial" panose="020B0604020202020204" pitchFamily="34" charset="0"/>
                <a:cs typeface="Arial" panose="020B0604020202020204" pitchFamily="34" charset="0"/>
              </a:rPr>
              <a:t>quân</a:t>
            </a:r>
            <a:r>
              <a:rPr lang="en-US" sz="7000" dirty="0">
                <a:solidFill>
                  <a:srgbClr val="FF0000"/>
                </a:solidFill>
                <a:latin typeface="Arial" panose="020B0604020202020204" pitchFamily="34" charset="0"/>
                <a:cs typeface="Arial" panose="020B0604020202020204" pitchFamily="34" charset="0"/>
              </a:rPr>
              <a:t>, </a:t>
            </a:r>
            <a:r>
              <a:rPr lang="en-US" sz="7000" dirty="0" err="1">
                <a:solidFill>
                  <a:srgbClr val="FF0000"/>
                </a:solidFill>
                <a:latin typeface="Arial" panose="020B0604020202020204" pitchFamily="34" charset="0"/>
                <a:cs typeface="Arial" panose="020B0604020202020204" pitchFamily="34" charset="0"/>
              </a:rPr>
              <a:t>toàn</a:t>
            </a:r>
            <a:r>
              <a:rPr lang="en-US" sz="7000" dirty="0">
                <a:solidFill>
                  <a:srgbClr val="FF0000"/>
                </a:solidFill>
                <a:latin typeface="Arial" panose="020B0604020202020204" pitchFamily="34" charset="0"/>
                <a:cs typeface="Arial" panose="020B0604020202020204" pitchFamily="34" charset="0"/>
              </a:rPr>
              <a:t> </a:t>
            </a:r>
            <a:r>
              <a:rPr lang="en-US" sz="7000" dirty="0" err="1">
                <a:solidFill>
                  <a:srgbClr val="FF0000"/>
                </a:solidFill>
                <a:latin typeface="Arial" panose="020B0604020202020204" pitchFamily="34" charset="0"/>
                <a:cs typeface="Arial" panose="020B0604020202020204" pitchFamily="34" charset="0"/>
              </a:rPr>
              <a:t>dân</a:t>
            </a:r>
            <a:r>
              <a:rPr lang="en-US" sz="7000" dirty="0">
                <a:solidFill>
                  <a:srgbClr val="FF0000"/>
                </a:solidFill>
                <a:latin typeface="Arial" panose="020B0604020202020204" pitchFamily="34" charset="0"/>
                <a:cs typeface="Arial" panose="020B0604020202020204" pitchFamily="34" charset="0"/>
              </a:rPr>
              <a:t> Thanh </a:t>
            </a:r>
            <a:r>
              <a:rPr lang="en-US" sz="7000" dirty="0" err="1">
                <a:solidFill>
                  <a:srgbClr val="FF0000"/>
                </a:solidFill>
                <a:latin typeface="Arial" panose="020B0604020202020204" pitchFamily="34" charset="0"/>
                <a:cs typeface="Arial" panose="020B0604020202020204" pitchFamily="34" charset="0"/>
              </a:rPr>
              <a:t>Hóa</a:t>
            </a:r>
            <a:r>
              <a:rPr lang="en-US" sz="7000" dirty="0">
                <a:solidFill>
                  <a:srgbClr val="FF0000"/>
                </a:solidFill>
                <a:latin typeface="Arial" panose="020B0604020202020204" pitchFamily="34" charset="0"/>
                <a:cs typeface="Arial" panose="020B0604020202020204" pitchFamily="34" charset="0"/>
              </a:rPr>
              <a:t> </a:t>
            </a:r>
            <a:r>
              <a:rPr lang="en-US" sz="7000" dirty="0" err="1">
                <a:solidFill>
                  <a:srgbClr val="FF0000"/>
                </a:solidFill>
                <a:latin typeface="Arial" panose="020B0604020202020204" pitchFamily="34" charset="0"/>
                <a:cs typeface="Arial" panose="020B0604020202020204" pitchFamily="34" charset="0"/>
              </a:rPr>
              <a:t>đã</a:t>
            </a:r>
            <a:r>
              <a:rPr lang="en-US" sz="7000" dirty="0">
                <a:solidFill>
                  <a:srgbClr val="FF0000"/>
                </a:solidFill>
                <a:latin typeface="Arial" panose="020B0604020202020204" pitchFamily="34" charset="0"/>
                <a:cs typeface="Arial" panose="020B0604020202020204" pitchFamily="34" charset="0"/>
              </a:rPr>
              <a:t> </a:t>
            </a:r>
            <a:r>
              <a:rPr lang="en-US" sz="7000" dirty="0" err="1">
                <a:solidFill>
                  <a:srgbClr val="FF0000"/>
                </a:solidFill>
                <a:latin typeface="Arial" panose="020B0604020202020204" pitchFamily="34" charset="0"/>
                <a:cs typeface="Arial" panose="020B0604020202020204" pitchFamily="34" charset="0"/>
              </a:rPr>
              <a:t>đạt</a:t>
            </a:r>
            <a:r>
              <a:rPr lang="en-US" sz="7000" dirty="0">
                <a:solidFill>
                  <a:srgbClr val="FF0000"/>
                </a:solidFill>
                <a:latin typeface="Arial" panose="020B0604020202020204" pitchFamily="34" charset="0"/>
                <a:cs typeface="Arial" panose="020B0604020202020204" pitchFamily="34" charset="0"/>
              </a:rPr>
              <a:t> </a:t>
            </a:r>
            <a:r>
              <a:rPr lang="en-US" sz="7000" dirty="0" err="1">
                <a:solidFill>
                  <a:srgbClr val="FF0000"/>
                </a:solidFill>
                <a:latin typeface="Arial" panose="020B0604020202020204" pitchFamily="34" charset="0"/>
                <a:cs typeface="Arial" panose="020B0604020202020204" pitchFamily="34" charset="0"/>
              </a:rPr>
              <a:t>được</a:t>
            </a:r>
            <a:r>
              <a:rPr lang="en-US" sz="7000" dirty="0">
                <a:solidFill>
                  <a:srgbClr val="FF0000"/>
                </a:solidFill>
                <a:latin typeface="Arial" panose="020B0604020202020204" pitchFamily="34" charset="0"/>
                <a:cs typeface="Arial" panose="020B0604020202020204" pitchFamily="34" charset="0"/>
              </a:rPr>
              <a:t>.</a:t>
            </a:r>
            <a:r>
              <a:rPr lang="en-US" sz="7000" dirty="0">
                <a:latin typeface="Arial" panose="020B0604020202020204" pitchFamily="34" charset="0"/>
                <a:cs typeface="Arial" panose="020B0604020202020204" pitchFamily="34" charset="0"/>
              </a:rPr>
              <a:t> </a:t>
            </a:r>
            <a:endParaRPr lang="en-US" sz="7000" dirty="0"/>
          </a:p>
          <a:p>
            <a:pPr algn="just">
              <a:buNone/>
            </a:pPr>
            <a:endParaRPr lang="en-US" sz="3200" dirty="0"/>
          </a:p>
          <a:p>
            <a:pPr algn="just">
              <a:lnSpc>
                <a:spcPct val="120000"/>
              </a:lnSpc>
            </a:pPr>
            <a:endParaRPr lang="vi-VN" sz="9600" b="0" i="0" dirty="0">
              <a:solidFill>
                <a:srgbClr val="000000"/>
              </a:solidFill>
              <a:effectLst/>
              <a:latin typeface="Arial" panose="020B0604020202020204" pitchFamily="34" charset="0"/>
            </a:endParaRPr>
          </a:p>
          <a:p>
            <a:pPr algn="just">
              <a:buNone/>
            </a:pPr>
            <a:endParaRPr lang="en-US" sz="3200" dirty="0"/>
          </a:p>
          <a:p>
            <a:pPr algn="just">
              <a:buNone/>
            </a:pPr>
            <a:r>
              <a:rPr lang="en-US" sz="3200" dirty="0"/>
              <a:t>          </a:t>
            </a:r>
          </a:p>
          <a:p>
            <a:pPr>
              <a:buNone/>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33400"/>
            <a:ext cx="10515600" cy="5643563"/>
          </a:xfrm>
        </p:spPr>
        <p:txBody>
          <a:bodyPr/>
          <a:lstStyle/>
          <a:p>
            <a:pPr algn="just"/>
            <a:r>
              <a:rPr lang="en-US" dirty="0" err="1">
                <a:latin typeface="Arial" pitchFamily="34" charset="0"/>
                <a:cs typeface="Arial" pitchFamily="34" charset="0"/>
              </a:rPr>
              <a:t>Với</a:t>
            </a:r>
            <a:r>
              <a:rPr lang="en-US" dirty="0">
                <a:latin typeface="Arial" pitchFamily="34" charset="0"/>
                <a:cs typeface="Arial" pitchFamily="34" charset="0"/>
              </a:rPr>
              <a:t> TH </a:t>
            </a:r>
            <a:r>
              <a:rPr lang="en-US" dirty="0" err="1">
                <a:latin typeface="Arial" pitchFamily="34" charset="0"/>
                <a:cs typeface="Arial" pitchFamily="34" charset="0"/>
              </a:rPr>
              <a:t>sau</a:t>
            </a:r>
            <a:r>
              <a:rPr lang="en-US" dirty="0">
                <a:latin typeface="Arial" pitchFamily="34" charset="0"/>
                <a:cs typeface="Arial" pitchFamily="34" charset="0"/>
              </a:rPr>
              <a:t> 10 </a:t>
            </a:r>
            <a:r>
              <a:rPr lang="en-US" dirty="0" err="1">
                <a:latin typeface="Arial" pitchFamily="34" charset="0"/>
                <a:cs typeface="Arial" pitchFamily="34" charset="0"/>
              </a:rPr>
              <a:t>năm</a:t>
            </a:r>
            <a:r>
              <a:rPr lang="en-US" dirty="0">
                <a:latin typeface="Arial" pitchFamily="34" charset="0"/>
                <a:cs typeface="Arial" pitchFamily="34" charset="0"/>
              </a:rPr>
              <a:t> </a:t>
            </a:r>
            <a:r>
              <a:rPr lang="en-US" dirty="0" err="1">
                <a:latin typeface="Arial" pitchFamily="34" charset="0"/>
                <a:cs typeface="Arial" pitchFamily="34" charset="0"/>
              </a:rPr>
              <a:t>thực</a:t>
            </a:r>
            <a:r>
              <a:rPr lang="en-US" dirty="0">
                <a:latin typeface="Arial" pitchFamily="34" charset="0"/>
                <a:cs typeface="Arial" pitchFamily="34" charset="0"/>
              </a:rPr>
              <a:t> </a:t>
            </a:r>
            <a:r>
              <a:rPr lang="en-US" dirty="0" err="1">
                <a:latin typeface="Arial" pitchFamily="34" charset="0"/>
                <a:cs typeface="Arial" pitchFamily="34" charset="0"/>
              </a:rPr>
              <a:t>hiện</a:t>
            </a:r>
            <a:r>
              <a:rPr lang="en-US" dirty="0">
                <a:latin typeface="Arial" pitchFamily="34" charset="0"/>
                <a:cs typeface="Arial" pitchFamily="34" charset="0"/>
              </a:rPr>
              <a:t> NQĐH XVII, XVIII </a:t>
            </a:r>
            <a:r>
              <a:rPr lang="en-US" dirty="0" err="1">
                <a:latin typeface="Arial" pitchFamily="34" charset="0"/>
                <a:cs typeface="Arial" pitchFamily="34" charset="0"/>
              </a:rPr>
              <a:t>mức</a:t>
            </a:r>
            <a:r>
              <a:rPr lang="en-US" dirty="0">
                <a:latin typeface="Arial" pitchFamily="34" charset="0"/>
                <a:cs typeface="Arial" pitchFamily="34" charset="0"/>
              </a:rPr>
              <a:t> </a:t>
            </a:r>
            <a:r>
              <a:rPr lang="en-US" dirty="0" err="1">
                <a:latin typeface="Arial" pitchFamily="34" charset="0"/>
                <a:cs typeface="Arial" pitchFamily="34" charset="0"/>
              </a:rPr>
              <a:t>tăng</a:t>
            </a:r>
            <a:r>
              <a:rPr lang="en-US" dirty="0">
                <a:latin typeface="Arial" pitchFamily="34" charset="0"/>
                <a:cs typeface="Arial" pitchFamily="34" charset="0"/>
              </a:rPr>
              <a:t> </a:t>
            </a:r>
            <a:r>
              <a:rPr lang="en-US" dirty="0" err="1">
                <a:latin typeface="Arial" pitchFamily="34" charset="0"/>
                <a:cs typeface="Arial" pitchFamily="34" charset="0"/>
              </a:rPr>
              <a:t>trưởng</a:t>
            </a:r>
            <a:r>
              <a:rPr lang="en-US" dirty="0">
                <a:latin typeface="Arial" pitchFamily="34" charset="0"/>
                <a:cs typeface="Arial" pitchFamily="34" charset="0"/>
              </a:rPr>
              <a:t> </a:t>
            </a:r>
            <a:r>
              <a:rPr lang="en-US" dirty="0" err="1">
                <a:latin typeface="Arial" pitchFamily="34" charset="0"/>
                <a:cs typeface="Arial" pitchFamily="34" charset="0"/>
              </a:rPr>
              <a:t>bình</a:t>
            </a:r>
            <a:r>
              <a:rPr lang="en-US" dirty="0">
                <a:latin typeface="Arial" pitchFamily="34" charset="0"/>
                <a:cs typeface="Arial" pitchFamily="34" charset="0"/>
              </a:rPr>
              <a:t> </a:t>
            </a:r>
            <a:r>
              <a:rPr lang="en-US" dirty="0" err="1">
                <a:latin typeface="Arial" pitchFamily="34" charset="0"/>
                <a:cs typeface="Arial" pitchFamily="34" charset="0"/>
              </a:rPr>
              <a:t>quân</a:t>
            </a:r>
            <a:r>
              <a:rPr lang="en-US" dirty="0">
                <a:latin typeface="Arial" pitchFamily="34" charset="0"/>
                <a:cs typeface="Arial" pitchFamily="34" charset="0"/>
              </a:rPr>
              <a:t> </a:t>
            </a:r>
            <a:r>
              <a:rPr lang="en-US" dirty="0" err="1">
                <a:latin typeface="Arial" pitchFamily="34" charset="0"/>
                <a:cs typeface="Arial" pitchFamily="34" charset="0"/>
              </a:rPr>
              <a:t>trên</a:t>
            </a:r>
            <a:r>
              <a:rPr lang="en-US" dirty="0">
                <a:latin typeface="Arial" pitchFamily="34" charset="0"/>
                <a:cs typeface="Arial" pitchFamily="34" charset="0"/>
              </a:rPr>
              <a:t> 10%/</a:t>
            </a:r>
            <a:r>
              <a:rPr lang="en-US" dirty="0" err="1">
                <a:latin typeface="Arial" pitchFamily="34" charset="0"/>
                <a:cs typeface="Arial" pitchFamily="34" charset="0"/>
              </a:rPr>
              <a:t>năm</a:t>
            </a:r>
            <a:r>
              <a:rPr lang="en-US" dirty="0">
                <a:latin typeface="Arial" pitchFamily="34" charset="0"/>
                <a:cs typeface="Arial" pitchFamily="34" charset="0"/>
              </a:rPr>
              <a:t>; </a:t>
            </a:r>
            <a:r>
              <a:rPr lang="en-US" dirty="0" err="1">
                <a:latin typeface="Arial" pitchFamily="34" charset="0"/>
                <a:cs typeface="Arial" pitchFamily="34" charset="0"/>
              </a:rPr>
              <a:t>đứng</a:t>
            </a:r>
            <a:r>
              <a:rPr lang="en-US" dirty="0">
                <a:latin typeface="Arial" pitchFamily="34" charset="0"/>
                <a:cs typeface="Arial" pitchFamily="34" charset="0"/>
              </a:rPr>
              <a:t> </a:t>
            </a:r>
            <a:r>
              <a:rPr lang="en-US" dirty="0" err="1">
                <a:latin typeface="Arial" pitchFamily="34" charset="0"/>
                <a:cs typeface="Arial" pitchFamily="34" charset="0"/>
              </a:rPr>
              <a:t>đầu</a:t>
            </a:r>
            <a:r>
              <a:rPr lang="en-US" dirty="0">
                <a:latin typeface="Arial" pitchFamily="34" charset="0"/>
                <a:cs typeface="Arial" pitchFamily="34" charset="0"/>
              </a:rPr>
              <a:t> </a:t>
            </a:r>
            <a:r>
              <a:rPr lang="en-US" dirty="0" err="1">
                <a:latin typeface="Arial" pitchFamily="34" charset="0"/>
                <a:cs typeface="Arial" pitchFamily="34" charset="0"/>
              </a:rPr>
              <a:t>các</a:t>
            </a:r>
            <a:r>
              <a:rPr lang="en-US" dirty="0">
                <a:latin typeface="Arial" pitchFamily="34" charset="0"/>
                <a:cs typeface="Arial" pitchFamily="34" charset="0"/>
              </a:rPr>
              <a:t> </a:t>
            </a:r>
            <a:r>
              <a:rPr lang="en-US" dirty="0" err="1">
                <a:latin typeface="Arial" pitchFamily="34" charset="0"/>
                <a:cs typeface="Arial" pitchFamily="34" charset="0"/>
              </a:rPr>
              <a:t>tỉnh</a:t>
            </a:r>
            <a:r>
              <a:rPr lang="en-US" dirty="0">
                <a:latin typeface="Arial" pitchFamily="34" charset="0"/>
                <a:cs typeface="Arial" pitchFamily="34" charset="0"/>
              </a:rPr>
              <a:t> </a:t>
            </a:r>
            <a:r>
              <a:rPr lang="en-US" dirty="0" err="1">
                <a:latin typeface="Arial" pitchFamily="34" charset="0"/>
                <a:cs typeface="Arial" pitchFamily="34" charset="0"/>
              </a:rPr>
              <a:t>Bắc</a:t>
            </a:r>
            <a:r>
              <a:rPr lang="en-US" dirty="0">
                <a:latin typeface="Arial" pitchFamily="34" charset="0"/>
                <a:cs typeface="Arial" pitchFamily="34" charset="0"/>
              </a:rPr>
              <a:t> </a:t>
            </a:r>
            <a:r>
              <a:rPr lang="en-US" dirty="0" err="1">
                <a:latin typeface="Arial" pitchFamily="34" charset="0"/>
                <a:cs typeface="Arial" pitchFamily="34" charset="0"/>
              </a:rPr>
              <a:t>trung</a:t>
            </a:r>
            <a:r>
              <a:rPr lang="en-US" dirty="0">
                <a:latin typeface="Arial" pitchFamily="34" charset="0"/>
                <a:cs typeface="Arial" pitchFamily="34" charset="0"/>
              </a:rPr>
              <a:t> </a:t>
            </a:r>
            <a:r>
              <a:rPr lang="en-US" dirty="0" err="1">
                <a:latin typeface="Arial" pitchFamily="34" charset="0"/>
                <a:cs typeface="Arial" pitchFamily="34" charset="0"/>
              </a:rPr>
              <a:t>bộ</a:t>
            </a:r>
            <a:r>
              <a:rPr lang="en-US" dirty="0">
                <a:latin typeface="Arial" pitchFamily="34" charset="0"/>
                <a:cs typeface="Arial" pitchFamily="34" charset="0"/>
              </a:rPr>
              <a:t>, </a:t>
            </a:r>
            <a:r>
              <a:rPr lang="en-US" dirty="0" err="1">
                <a:latin typeface="Arial" pitchFamily="34" charset="0"/>
                <a:cs typeface="Arial" pitchFamily="34" charset="0"/>
              </a:rPr>
              <a:t>thuộc</a:t>
            </a:r>
            <a:r>
              <a:rPr lang="en-US" dirty="0">
                <a:latin typeface="Arial" pitchFamily="34" charset="0"/>
                <a:cs typeface="Arial" pitchFamily="34" charset="0"/>
              </a:rPr>
              <a:t> </a:t>
            </a:r>
            <a:r>
              <a:rPr lang="en-US" dirty="0" err="1">
                <a:latin typeface="Arial" pitchFamily="34" charset="0"/>
                <a:cs typeface="Arial" pitchFamily="34" charset="0"/>
              </a:rPr>
              <a:t>nhóm</a:t>
            </a:r>
            <a:r>
              <a:rPr lang="en-US" dirty="0">
                <a:latin typeface="Arial" pitchFamily="34" charset="0"/>
                <a:cs typeface="Arial" pitchFamily="34" charset="0"/>
              </a:rPr>
              <a:t> </a:t>
            </a:r>
            <a:r>
              <a:rPr lang="en-US" dirty="0" err="1">
                <a:latin typeface="Arial" pitchFamily="34" charset="0"/>
                <a:cs typeface="Arial" pitchFamily="34" charset="0"/>
              </a:rPr>
              <a:t>các</a:t>
            </a:r>
            <a:r>
              <a:rPr lang="en-US" dirty="0">
                <a:latin typeface="Arial" pitchFamily="34" charset="0"/>
                <a:cs typeface="Arial" pitchFamily="34" charset="0"/>
              </a:rPr>
              <a:t> </a:t>
            </a:r>
            <a:r>
              <a:rPr lang="en-US" dirty="0" err="1">
                <a:latin typeface="Arial" pitchFamily="34" charset="0"/>
                <a:cs typeface="Arial" pitchFamily="34" charset="0"/>
              </a:rPr>
              <a:t>tỉnh</a:t>
            </a:r>
            <a:r>
              <a:rPr lang="en-US" dirty="0">
                <a:latin typeface="Arial" pitchFamily="34" charset="0"/>
                <a:cs typeface="Arial" pitchFamily="34" charset="0"/>
              </a:rPr>
              <a:t> </a:t>
            </a:r>
            <a:r>
              <a:rPr lang="en-US" dirty="0" err="1">
                <a:latin typeface="Arial" pitchFamily="34" charset="0"/>
                <a:cs typeface="Arial" pitchFamily="34" charset="0"/>
              </a:rPr>
              <a:t>dẫn</a:t>
            </a:r>
            <a:r>
              <a:rPr lang="en-US" dirty="0">
                <a:latin typeface="Arial" pitchFamily="34" charset="0"/>
                <a:cs typeface="Arial" pitchFamily="34" charset="0"/>
              </a:rPr>
              <a:t> </a:t>
            </a:r>
            <a:r>
              <a:rPr lang="en-US" dirty="0" err="1">
                <a:latin typeface="Arial" pitchFamily="34" charset="0"/>
                <a:cs typeface="Arial" pitchFamily="34" charset="0"/>
              </a:rPr>
              <a:t>đầu</a:t>
            </a:r>
            <a:r>
              <a:rPr lang="en-US" dirty="0">
                <a:latin typeface="Arial" pitchFamily="34" charset="0"/>
                <a:cs typeface="Arial" pitchFamily="34" charset="0"/>
              </a:rPr>
              <a:t> </a:t>
            </a:r>
            <a:r>
              <a:rPr lang="en-US" dirty="0" err="1">
                <a:latin typeface="Arial" pitchFamily="34" charset="0"/>
                <a:cs typeface="Arial" pitchFamily="34" charset="0"/>
              </a:rPr>
              <a:t>cả</a:t>
            </a:r>
            <a:r>
              <a:rPr lang="en-US" dirty="0">
                <a:latin typeface="Arial" pitchFamily="34" charset="0"/>
                <a:cs typeface="Arial" pitchFamily="34" charset="0"/>
              </a:rPr>
              <a:t> </a:t>
            </a:r>
            <a:r>
              <a:rPr lang="en-US" dirty="0" err="1">
                <a:latin typeface="Arial" pitchFamily="34" charset="0"/>
                <a:cs typeface="Arial" pitchFamily="34" charset="0"/>
              </a:rPr>
              <a:t>nước</a:t>
            </a:r>
            <a:r>
              <a:rPr lang="en-US" dirty="0">
                <a:latin typeface="Arial" pitchFamily="34" charset="0"/>
                <a:cs typeface="Arial" pitchFamily="34" charset="0"/>
              </a:rPr>
              <a:t>.</a:t>
            </a:r>
          </a:p>
          <a:p>
            <a:pPr algn="just"/>
            <a:r>
              <a:rPr lang="en-US" dirty="0" err="1">
                <a:solidFill>
                  <a:srgbClr val="7030A0"/>
                </a:solidFill>
                <a:latin typeface="Arial" pitchFamily="34" charset="0"/>
                <a:cs typeface="Arial" pitchFamily="34" charset="0"/>
              </a:rPr>
              <a:t>Năm</a:t>
            </a:r>
            <a:r>
              <a:rPr lang="en-US" dirty="0">
                <a:solidFill>
                  <a:srgbClr val="7030A0"/>
                </a:solidFill>
                <a:latin typeface="Arial" pitchFamily="34" charset="0"/>
                <a:cs typeface="Arial" pitchFamily="34" charset="0"/>
              </a:rPr>
              <a:t> 2019, </a:t>
            </a:r>
            <a:r>
              <a:rPr lang="en-US" dirty="0" err="1">
                <a:solidFill>
                  <a:srgbClr val="7030A0"/>
                </a:solidFill>
                <a:latin typeface="Arial" pitchFamily="34" charset="0"/>
                <a:cs typeface="Arial" pitchFamily="34" charset="0"/>
              </a:rPr>
              <a:t>quy</a:t>
            </a:r>
            <a:r>
              <a:rPr lang="en-US" dirty="0">
                <a:solidFill>
                  <a:srgbClr val="7030A0"/>
                </a:solidFill>
                <a:latin typeface="Arial" pitchFamily="34" charset="0"/>
                <a:cs typeface="Arial" pitchFamily="34" charset="0"/>
              </a:rPr>
              <a:t> </a:t>
            </a:r>
            <a:r>
              <a:rPr lang="en-US" dirty="0" err="1">
                <a:solidFill>
                  <a:srgbClr val="7030A0"/>
                </a:solidFill>
                <a:latin typeface="Arial" pitchFamily="34" charset="0"/>
                <a:cs typeface="Arial" pitchFamily="34" charset="0"/>
              </a:rPr>
              <a:t>mô</a:t>
            </a:r>
            <a:r>
              <a:rPr lang="en-US" dirty="0">
                <a:solidFill>
                  <a:srgbClr val="7030A0"/>
                </a:solidFill>
                <a:latin typeface="Arial" pitchFamily="34" charset="0"/>
                <a:cs typeface="Arial" pitchFamily="34" charset="0"/>
              </a:rPr>
              <a:t> </a:t>
            </a:r>
            <a:r>
              <a:rPr lang="en-US" dirty="0" err="1">
                <a:solidFill>
                  <a:srgbClr val="7030A0"/>
                </a:solidFill>
                <a:latin typeface="Arial" pitchFamily="34" charset="0"/>
                <a:cs typeface="Arial" pitchFamily="34" charset="0"/>
              </a:rPr>
              <a:t>nền</a:t>
            </a:r>
            <a:r>
              <a:rPr lang="en-US" dirty="0">
                <a:solidFill>
                  <a:srgbClr val="7030A0"/>
                </a:solidFill>
                <a:latin typeface="Arial" pitchFamily="34" charset="0"/>
                <a:cs typeface="Arial" pitchFamily="34" charset="0"/>
              </a:rPr>
              <a:t> </a:t>
            </a:r>
            <a:r>
              <a:rPr lang="en-US" dirty="0" err="1">
                <a:solidFill>
                  <a:srgbClr val="7030A0"/>
                </a:solidFill>
                <a:latin typeface="Arial" pitchFamily="34" charset="0"/>
                <a:cs typeface="Arial" pitchFamily="34" charset="0"/>
              </a:rPr>
              <a:t>kinh</a:t>
            </a:r>
            <a:r>
              <a:rPr lang="en-US" dirty="0">
                <a:solidFill>
                  <a:srgbClr val="7030A0"/>
                </a:solidFill>
                <a:latin typeface="Arial" pitchFamily="34" charset="0"/>
                <a:cs typeface="Arial" pitchFamily="34" charset="0"/>
              </a:rPr>
              <a:t> </a:t>
            </a:r>
            <a:r>
              <a:rPr lang="en-US" dirty="0" err="1">
                <a:solidFill>
                  <a:srgbClr val="7030A0"/>
                </a:solidFill>
                <a:latin typeface="Arial" pitchFamily="34" charset="0"/>
                <a:cs typeface="Arial" pitchFamily="34" charset="0"/>
              </a:rPr>
              <a:t>tế</a:t>
            </a:r>
            <a:r>
              <a:rPr lang="en-US" dirty="0">
                <a:solidFill>
                  <a:srgbClr val="7030A0"/>
                </a:solidFill>
                <a:latin typeface="Arial" pitchFamily="34" charset="0"/>
                <a:cs typeface="Arial" pitchFamily="34" charset="0"/>
              </a:rPr>
              <a:t> </a:t>
            </a:r>
            <a:r>
              <a:rPr lang="en-US" dirty="0" err="1">
                <a:solidFill>
                  <a:srgbClr val="7030A0"/>
                </a:solidFill>
                <a:latin typeface="Arial" pitchFamily="34" charset="0"/>
                <a:cs typeface="Arial" pitchFamily="34" charset="0"/>
              </a:rPr>
              <a:t>tăng</a:t>
            </a:r>
            <a:r>
              <a:rPr lang="en-US" dirty="0">
                <a:solidFill>
                  <a:srgbClr val="7030A0"/>
                </a:solidFill>
                <a:latin typeface="Arial" pitchFamily="34" charset="0"/>
                <a:cs typeface="Arial" pitchFamily="34" charset="0"/>
              </a:rPr>
              <a:t> 3,9 </a:t>
            </a:r>
            <a:r>
              <a:rPr lang="en-US" dirty="0" err="1">
                <a:solidFill>
                  <a:srgbClr val="7030A0"/>
                </a:solidFill>
                <a:latin typeface="Arial" pitchFamily="34" charset="0"/>
                <a:cs typeface="Arial" pitchFamily="34" charset="0"/>
              </a:rPr>
              <a:t>lần</a:t>
            </a:r>
            <a:r>
              <a:rPr lang="en-US" dirty="0">
                <a:solidFill>
                  <a:srgbClr val="7030A0"/>
                </a:solidFill>
                <a:latin typeface="Arial" pitchFamily="34" charset="0"/>
                <a:cs typeface="Arial" pitchFamily="34" charset="0"/>
              </a:rPr>
              <a:t> so </a:t>
            </a:r>
            <a:r>
              <a:rPr lang="en-US" dirty="0" err="1">
                <a:solidFill>
                  <a:srgbClr val="7030A0"/>
                </a:solidFill>
                <a:latin typeface="Arial" pitchFamily="34" charset="0"/>
                <a:cs typeface="Arial" pitchFamily="34" charset="0"/>
              </a:rPr>
              <a:t>với</a:t>
            </a:r>
            <a:r>
              <a:rPr lang="en-US" dirty="0">
                <a:solidFill>
                  <a:srgbClr val="7030A0"/>
                </a:solidFill>
                <a:latin typeface="Arial" pitchFamily="34" charset="0"/>
                <a:cs typeface="Arial" pitchFamily="34" charset="0"/>
              </a:rPr>
              <a:t> </a:t>
            </a:r>
            <a:r>
              <a:rPr lang="en-US" dirty="0" err="1">
                <a:solidFill>
                  <a:srgbClr val="7030A0"/>
                </a:solidFill>
                <a:latin typeface="Arial" pitchFamily="34" charset="0"/>
                <a:cs typeface="Arial" pitchFamily="34" charset="0"/>
              </a:rPr>
              <a:t>năm</a:t>
            </a:r>
            <a:r>
              <a:rPr lang="en-US" dirty="0">
                <a:solidFill>
                  <a:srgbClr val="7030A0"/>
                </a:solidFill>
                <a:latin typeface="Arial" pitchFamily="34" charset="0"/>
                <a:cs typeface="Arial" pitchFamily="34" charset="0"/>
              </a:rPr>
              <a:t> 2010. </a:t>
            </a:r>
            <a:r>
              <a:rPr lang="en-US" dirty="0" err="1">
                <a:solidFill>
                  <a:srgbClr val="7030A0"/>
                </a:solidFill>
                <a:latin typeface="Arial" pitchFamily="34" charset="0"/>
                <a:cs typeface="Arial" pitchFamily="34" charset="0"/>
              </a:rPr>
              <a:t>Tổng</a:t>
            </a:r>
            <a:r>
              <a:rPr lang="en-US" dirty="0">
                <a:solidFill>
                  <a:srgbClr val="7030A0"/>
                </a:solidFill>
                <a:latin typeface="Arial" pitchFamily="34" charset="0"/>
                <a:cs typeface="Arial" pitchFamily="34" charset="0"/>
              </a:rPr>
              <a:t> </a:t>
            </a:r>
            <a:r>
              <a:rPr lang="en-US" dirty="0" err="1">
                <a:solidFill>
                  <a:srgbClr val="7030A0"/>
                </a:solidFill>
                <a:latin typeface="Arial" pitchFamily="34" charset="0"/>
                <a:cs typeface="Arial" pitchFamily="34" charset="0"/>
              </a:rPr>
              <a:t>sản</a:t>
            </a:r>
            <a:r>
              <a:rPr lang="en-US" dirty="0">
                <a:solidFill>
                  <a:srgbClr val="7030A0"/>
                </a:solidFill>
                <a:latin typeface="Arial" pitchFamily="34" charset="0"/>
                <a:cs typeface="Arial" pitchFamily="34" charset="0"/>
              </a:rPr>
              <a:t> </a:t>
            </a:r>
            <a:r>
              <a:rPr lang="en-US" dirty="0" err="1">
                <a:solidFill>
                  <a:srgbClr val="7030A0"/>
                </a:solidFill>
                <a:latin typeface="Arial" pitchFamily="34" charset="0"/>
                <a:cs typeface="Arial" pitchFamily="34" charset="0"/>
              </a:rPr>
              <a:t>phẩm</a:t>
            </a:r>
            <a:r>
              <a:rPr lang="en-US" dirty="0">
                <a:solidFill>
                  <a:srgbClr val="7030A0"/>
                </a:solidFill>
                <a:latin typeface="Arial" pitchFamily="34" charset="0"/>
                <a:cs typeface="Arial" pitchFamily="34" charset="0"/>
              </a:rPr>
              <a:t> </a:t>
            </a:r>
            <a:r>
              <a:rPr lang="en-US" dirty="0" err="1">
                <a:solidFill>
                  <a:srgbClr val="7030A0"/>
                </a:solidFill>
                <a:latin typeface="Arial" pitchFamily="34" charset="0"/>
                <a:cs typeface="Arial" pitchFamily="34" charset="0"/>
              </a:rPr>
              <a:t>bình</a:t>
            </a:r>
            <a:r>
              <a:rPr lang="en-US" dirty="0">
                <a:solidFill>
                  <a:srgbClr val="7030A0"/>
                </a:solidFill>
                <a:latin typeface="Arial" pitchFamily="34" charset="0"/>
                <a:cs typeface="Arial" pitchFamily="34" charset="0"/>
              </a:rPr>
              <a:t> </a:t>
            </a:r>
            <a:r>
              <a:rPr lang="en-US" dirty="0" err="1">
                <a:solidFill>
                  <a:srgbClr val="7030A0"/>
                </a:solidFill>
                <a:latin typeface="Arial" pitchFamily="34" charset="0"/>
                <a:cs typeface="Arial" pitchFamily="34" charset="0"/>
              </a:rPr>
              <a:t>quân</a:t>
            </a:r>
            <a:r>
              <a:rPr lang="en-US" dirty="0">
                <a:solidFill>
                  <a:srgbClr val="7030A0"/>
                </a:solidFill>
                <a:latin typeface="Arial" pitchFamily="34" charset="0"/>
                <a:cs typeface="Arial" pitchFamily="34" charset="0"/>
              </a:rPr>
              <a:t> </a:t>
            </a:r>
            <a:r>
              <a:rPr lang="en-US" dirty="0" err="1">
                <a:solidFill>
                  <a:srgbClr val="7030A0"/>
                </a:solidFill>
                <a:latin typeface="Arial" pitchFamily="34" charset="0"/>
                <a:cs typeface="Arial" pitchFamily="34" charset="0"/>
              </a:rPr>
              <a:t>đầu</a:t>
            </a:r>
            <a:r>
              <a:rPr lang="en-US" dirty="0">
                <a:solidFill>
                  <a:srgbClr val="7030A0"/>
                </a:solidFill>
                <a:latin typeface="Arial" pitchFamily="34" charset="0"/>
                <a:cs typeface="Arial" pitchFamily="34" charset="0"/>
              </a:rPr>
              <a:t> </a:t>
            </a:r>
            <a:r>
              <a:rPr lang="en-US" dirty="0" err="1">
                <a:solidFill>
                  <a:srgbClr val="7030A0"/>
                </a:solidFill>
                <a:latin typeface="Arial" pitchFamily="34" charset="0"/>
                <a:cs typeface="Arial" pitchFamily="34" charset="0"/>
              </a:rPr>
              <a:t>người</a:t>
            </a:r>
            <a:r>
              <a:rPr lang="en-US" dirty="0">
                <a:solidFill>
                  <a:srgbClr val="7030A0"/>
                </a:solidFill>
                <a:latin typeface="Arial" pitchFamily="34" charset="0"/>
                <a:cs typeface="Arial" pitchFamily="34" charset="0"/>
              </a:rPr>
              <a:t> </a:t>
            </a:r>
            <a:r>
              <a:rPr lang="en-US" dirty="0">
                <a:solidFill>
                  <a:srgbClr val="7030A0"/>
                </a:solidFill>
              </a:rPr>
              <a:t>(GRDP) </a:t>
            </a:r>
            <a:r>
              <a:rPr lang="en-US" dirty="0" err="1">
                <a:solidFill>
                  <a:srgbClr val="7030A0"/>
                </a:solidFill>
              </a:rPr>
              <a:t>đạt</a:t>
            </a:r>
            <a:r>
              <a:rPr lang="en-US" dirty="0">
                <a:solidFill>
                  <a:srgbClr val="7030A0"/>
                </a:solidFill>
              </a:rPr>
              <a:t> 2.325 USD, </a:t>
            </a:r>
            <a:r>
              <a:rPr lang="en-US" dirty="0" err="1">
                <a:solidFill>
                  <a:srgbClr val="7030A0"/>
                </a:solidFill>
              </a:rPr>
              <a:t>tăng</a:t>
            </a:r>
            <a:r>
              <a:rPr lang="en-US" dirty="0">
                <a:solidFill>
                  <a:srgbClr val="7030A0"/>
                </a:solidFill>
              </a:rPr>
              <a:t> 2,9 </a:t>
            </a:r>
            <a:r>
              <a:rPr lang="en-US" dirty="0" err="1">
                <a:solidFill>
                  <a:srgbClr val="7030A0"/>
                </a:solidFill>
              </a:rPr>
              <a:t>lần</a:t>
            </a:r>
            <a:r>
              <a:rPr lang="en-US" dirty="0">
                <a:solidFill>
                  <a:srgbClr val="7030A0"/>
                </a:solidFill>
              </a:rPr>
              <a:t> so </a:t>
            </a:r>
            <a:r>
              <a:rPr lang="en-US" dirty="0" err="1">
                <a:solidFill>
                  <a:srgbClr val="7030A0"/>
                </a:solidFill>
              </a:rPr>
              <a:t>với</a:t>
            </a:r>
            <a:r>
              <a:rPr lang="en-US" dirty="0">
                <a:solidFill>
                  <a:srgbClr val="7030A0"/>
                </a:solidFill>
              </a:rPr>
              <a:t> 2010.</a:t>
            </a:r>
          </a:p>
          <a:p>
            <a:pPr algn="just"/>
            <a:r>
              <a:rPr lang="en-US" dirty="0" err="1">
                <a:latin typeface="Arial" pitchFamily="34" charset="0"/>
                <a:cs typeface="Arial" pitchFamily="34" charset="0"/>
              </a:rPr>
              <a:t>Cơ</a:t>
            </a:r>
            <a:r>
              <a:rPr lang="en-US" dirty="0">
                <a:latin typeface="Arial" pitchFamily="34" charset="0"/>
                <a:cs typeface="Arial" pitchFamily="34" charset="0"/>
              </a:rPr>
              <a:t> </a:t>
            </a:r>
            <a:r>
              <a:rPr lang="en-US" dirty="0" err="1">
                <a:latin typeface="Arial" pitchFamily="34" charset="0"/>
                <a:cs typeface="Arial" pitchFamily="34" charset="0"/>
              </a:rPr>
              <a:t>cấu</a:t>
            </a:r>
            <a:r>
              <a:rPr lang="en-US" dirty="0">
                <a:latin typeface="Arial" pitchFamily="34" charset="0"/>
                <a:cs typeface="Arial" pitchFamily="34" charset="0"/>
              </a:rPr>
              <a:t> </a:t>
            </a:r>
            <a:r>
              <a:rPr lang="en-US" dirty="0" err="1">
                <a:latin typeface="Arial" pitchFamily="34" charset="0"/>
                <a:cs typeface="Arial" pitchFamily="34" charset="0"/>
              </a:rPr>
              <a:t>kinh</a:t>
            </a:r>
            <a:r>
              <a:rPr lang="en-US" dirty="0">
                <a:latin typeface="Arial" pitchFamily="34" charset="0"/>
                <a:cs typeface="Arial" pitchFamily="34" charset="0"/>
              </a:rPr>
              <a:t> </a:t>
            </a:r>
            <a:r>
              <a:rPr lang="en-US" dirty="0" err="1">
                <a:latin typeface="Arial" pitchFamily="34" charset="0"/>
                <a:cs typeface="Arial" pitchFamily="34" charset="0"/>
              </a:rPr>
              <a:t>tế</a:t>
            </a:r>
            <a:r>
              <a:rPr lang="en-US" dirty="0">
                <a:latin typeface="Arial" pitchFamily="34" charset="0"/>
                <a:cs typeface="Arial" pitchFamily="34" charset="0"/>
              </a:rPr>
              <a:t> </a:t>
            </a:r>
            <a:r>
              <a:rPr lang="en-US" dirty="0" err="1">
                <a:latin typeface="Arial" pitchFamily="34" charset="0"/>
                <a:cs typeface="Arial" pitchFamily="34" charset="0"/>
              </a:rPr>
              <a:t>chuyển</a:t>
            </a:r>
            <a:r>
              <a:rPr lang="en-US" dirty="0">
                <a:latin typeface="Arial" pitchFamily="34" charset="0"/>
                <a:cs typeface="Arial" pitchFamily="34" charset="0"/>
              </a:rPr>
              <a:t> </a:t>
            </a:r>
            <a:r>
              <a:rPr lang="en-US" dirty="0" err="1">
                <a:latin typeface="Arial" pitchFamily="34" charset="0"/>
                <a:cs typeface="Arial" pitchFamily="34" charset="0"/>
              </a:rPr>
              <a:t>dịch</a:t>
            </a:r>
            <a:r>
              <a:rPr lang="en-US" dirty="0">
                <a:latin typeface="Arial" pitchFamily="34" charset="0"/>
                <a:cs typeface="Arial" pitchFamily="34" charset="0"/>
              </a:rPr>
              <a:t> </a:t>
            </a:r>
            <a:r>
              <a:rPr lang="en-US" dirty="0" err="1">
                <a:latin typeface="Arial" pitchFamily="34" charset="0"/>
                <a:cs typeface="Arial" pitchFamily="34" charset="0"/>
              </a:rPr>
              <a:t>theo</a:t>
            </a:r>
            <a:r>
              <a:rPr lang="en-US" dirty="0">
                <a:latin typeface="Arial" pitchFamily="34" charset="0"/>
                <a:cs typeface="Arial" pitchFamily="34" charset="0"/>
              </a:rPr>
              <a:t> </a:t>
            </a:r>
            <a:r>
              <a:rPr lang="en-US" dirty="0" err="1">
                <a:latin typeface="Arial" pitchFamily="34" charset="0"/>
                <a:cs typeface="Arial" pitchFamily="34" charset="0"/>
              </a:rPr>
              <a:t>hướng</a:t>
            </a:r>
            <a:r>
              <a:rPr lang="en-US" dirty="0">
                <a:latin typeface="Arial" pitchFamily="34" charset="0"/>
                <a:cs typeface="Arial" pitchFamily="34" charset="0"/>
              </a:rPr>
              <a:t> </a:t>
            </a:r>
            <a:r>
              <a:rPr lang="en-US" dirty="0" err="1">
                <a:latin typeface="Arial" pitchFamily="34" charset="0"/>
                <a:cs typeface="Arial" pitchFamily="34" charset="0"/>
              </a:rPr>
              <a:t>dịch</a:t>
            </a:r>
            <a:r>
              <a:rPr lang="en-US" dirty="0">
                <a:latin typeface="Arial" pitchFamily="34" charset="0"/>
                <a:cs typeface="Arial" pitchFamily="34" charset="0"/>
              </a:rPr>
              <a:t> </a:t>
            </a:r>
            <a:r>
              <a:rPr lang="en-US" dirty="0" err="1">
                <a:latin typeface="Arial" pitchFamily="34" charset="0"/>
                <a:cs typeface="Arial" pitchFamily="34" charset="0"/>
              </a:rPr>
              <a:t>vụ</a:t>
            </a:r>
            <a:r>
              <a:rPr lang="en-US" dirty="0">
                <a:latin typeface="Arial" pitchFamily="34" charset="0"/>
                <a:cs typeface="Arial" pitchFamily="34" charset="0"/>
              </a:rPr>
              <a:t>, </a:t>
            </a:r>
            <a:r>
              <a:rPr lang="en-US" dirty="0" err="1">
                <a:latin typeface="Arial" pitchFamily="34" charset="0"/>
                <a:cs typeface="Arial" pitchFamily="34" charset="0"/>
              </a:rPr>
              <a:t>công</a:t>
            </a:r>
            <a:r>
              <a:rPr lang="en-US" dirty="0">
                <a:latin typeface="Arial" pitchFamily="34" charset="0"/>
                <a:cs typeface="Arial" pitchFamily="34" charset="0"/>
              </a:rPr>
              <a:t> </a:t>
            </a:r>
            <a:r>
              <a:rPr lang="en-US" dirty="0" err="1">
                <a:latin typeface="Arial" pitchFamily="34" charset="0"/>
                <a:cs typeface="Arial" pitchFamily="34" charset="0"/>
              </a:rPr>
              <a:t>nghiệp</a:t>
            </a:r>
            <a:r>
              <a:rPr lang="en-US" dirty="0">
                <a:latin typeface="Arial" pitchFamily="34" charset="0"/>
                <a:cs typeface="Arial" pitchFamily="34" charset="0"/>
              </a:rPr>
              <a:t> </a:t>
            </a:r>
            <a:r>
              <a:rPr lang="en-US" dirty="0" err="1">
                <a:latin typeface="Arial" pitchFamily="34" charset="0"/>
                <a:cs typeface="Arial" pitchFamily="34" charset="0"/>
              </a:rPr>
              <a:t>là</a:t>
            </a:r>
            <a:r>
              <a:rPr lang="en-US" dirty="0">
                <a:latin typeface="Arial" pitchFamily="34" charset="0"/>
                <a:cs typeface="Arial" pitchFamily="34" charset="0"/>
              </a:rPr>
              <a:t> </a:t>
            </a:r>
            <a:r>
              <a:rPr lang="en-US" dirty="0" err="1">
                <a:latin typeface="Arial" pitchFamily="34" charset="0"/>
                <a:cs typeface="Arial" pitchFamily="34" charset="0"/>
              </a:rPr>
              <a:t>chủ</a:t>
            </a:r>
            <a:r>
              <a:rPr lang="en-US" dirty="0">
                <a:latin typeface="Arial" pitchFamily="34" charset="0"/>
                <a:cs typeface="Arial" pitchFamily="34" charset="0"/>
              </a:rPr>
              <a:t> </a:t>
            </a:r>
            <a:r>
              <a:rPr lang="en-US" dirty="0" err="1">
                <a:latin typeface="Arial" pitchFamily="34" charset="0"/>
                <a:cs typeface="Arial" pitchFamily="34" charset="0"/>
              </a:rPr>
              <a:t>đạo</a:t>
            </a:r>
            <a:r>
              <a:rPr lang="en-US" dirty="0">
                <a:latin typeface="Arial" pitchFamily="34" charset="0"/>
                <a:cs typeface="Arial" pitchFamily="34" charset="0"/>
              </a:rPr>
              <a:t>. Du </a:t>
            </a:r>
            <a:r>
              <a:rPr lang="en-US" dirty="0" err="1">
                <a:latin typeface="Arial" pitchFamily="34" charset="0"/>
                <a:cs typeface="Arial" pitchFamily="34" charset="0"/>
              </a:rPr>
              <a:t>lịch</a:t>
            </a:r>
            <a:r>
              <a:rPr lang="en-US" dirty="0">
                <a:latin typeface="Arial" pitchFamily="34" charset="0"/>
                <a:cs typeface="Arial" pitchFamily="34" charset="0"/>
              </a:rPr>
              <a:t> </a:t>
            </a:r>
            <a:r>
              <a:rPr lang="en-US" dirty="0" err="1">
                <a:latin typeface="Arial" pitchFamily="34" charset="0"/>
                <a:cs typeface="Arial" pitchFamily="34" charset="0"/>
              </a:rPr>
              <a:t>hướng</a:t>
            </a:r>
            <a:r>
              <a:rPr lang="en-US" dirty="0">
                <a:latin typeface="Arial" pitchFamily="34" charset="0"/>
                <a:cs typeface="Arial" pitchFamily="34" charset="0"/>
              </a:rPr>
              <a:t> </a:t>
            </a:r>
            <a:r>
              <a:rPr lang="en-US" dirty="0" err="1">
                <a:latin typeface="Arial" pitchFamily="34" charset="0"/>
                <a:cs typeface="Arial" pitchFamily="34" charset="0"/>
              </a:rPr>
              <a:t>tới</a:t>
            </a:r>
            <a:r>
              <a:rPr lang="en-US" dirty="0">
                <a:latin typeface="Arial" pitchFamily="34" charset="0"/>
                <a:cs typeface="Arial" pitchFamily="34" charset="0"/>
              </a:rPr>
              <a:t> </a:t>
            </a:r>
            <a:r>
              <a:rPr lang="en-US" dirty="0" err="1">
                <a:latin typeface="Arial" pitchFamily="34" charset="0"/>
                <a:cs typeface="Arial" pitchFamily="34" charset="0"/>
              </a:rPr>
              <a:t>trở</a:t>
            </a:r>
            <a:r>
              <a:rPr lang="en-US" dirty="0">
                <a:latin typeface="Arial" pitchFamily="34" charset="0"/>
                <a:cs typeface="Arial" pitchFamily="34" charset="0"/>
              </a:rPr>
              <a:t> </a:t>
            </a:r>
            <a:r>
              <a:rPr lang="en-US" dirty="0" err="1">
                <a:latin typeface="Arial" pitchFamily="34" charset="0"/>
                <a:cs typeface="Arial" pitchFamily="34" charset="0"/>
              </a:rPr>
              <a:t>thành</a:t>
            </a:r>
            <a:r>
              <a:rPr lang="en-US" dirty="0">
                <a:latin typeface="Arial" pitchFamily="34" charset="0"/>
                <a:cs typeface="Arial" pitchFamily="34" charset="0"/>
              </a:rPr>
              <a:t> </a:t>
            </a:r>
            <a:r>
              <a:rPr lang="en-US" dirty="0" err="1">
                <a:latin typeface="Arial" pitchFamily="34" charset="0"/>
                <a:cs typeface="Arial" pitchFamily="34" charset="0"/>
              </a:rPr>
              <a:t>ngành</a:t>
            </a:r>
            <a:r>
              <a:rPr lang="en-US" dirty="0">
                <a:latin typeface="Arial" pitchFamily="34" charset="0"/>
                <a:cs typeface="Arial" pitchFamily="34" charset="0"/>
              </a:rPr>
              <a:t> </a:t>
            </a:r>
            <a:r>
              <a:rPr lang="en-US" dirty="0" err="1">
                <a:latin typeface="Arial" pitchFamily="34" charset="0"/>
                <a:cs typeface="Arial" pitchFamily="34" charset="0"/>
              </a:rPr>
              <a:t>mũi</a:t>
            </a:r>
            <a:r>
              <a:rPr lang="en-US" dirty="0">
                <a:latin typeface="Arial" pitchFamily="34" charset="0"/>
                <a:cs typeface="Arial" pitchFamily="34" charset="0"/>
              </a:rPr>
              <a:t> </a:t>
            </a:r>
            <a:r>
              <a:rPr lang="en-US" dirty="0" err="1">
                <a:latin typeface="Arial" pitchFamily="34" charset="0"/>
                <a:cs typeface="Arial" pitchFamily="34" charset="0"/>
              </a:rPr>
              <a:t>nhọn</a:t>
            </a:r>
            <a:r>
              <a:rPr lang="en-US" dirty="0">
                <a:latin typeface="Arial" pitchFamily="34" charset="0"/>
                <a:cs typeface="Arial" pitchFamily="34" charset="0"/>
              </a:rPr>
              <a:t>,..</a:t>
            </a:r>
          </a:p>
          <a:p>
            <a:pPr algn="just"/>
            <a:r>
              <a:rPr lang="en-US" dirty="0" err="1">
                <a:solidFill>
                  <a:srgbClr val="FF0000"/>
                </a:solidFill>
                <a:latin typeface="Arial" pitchFamily="34" charset="0"/>
                <a:cs typeface="Arial" pitchFamily="34" charset="0"/>
              </a:rPr>
              <a:t>Văn</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hóa</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xã</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hội</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đạt</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nhiều</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tiến</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bộ</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giải</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quyết</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việc</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làm</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đạt</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kết</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quả</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tốt</a:t>
            </a:r>
            <a:r>
              <a:rPr lang="en-US" dirty="0">
                <a:solidFill>
                  <a:srgbClr val="FF0000"/>
                </a:solidFill>
                <a:latin typeface="Arial" pitchFamily="34" charset="0"/>
                <a:cs typeface="Arial" pitchFamily="34" charset="0"/>
              </a:rPr>
              <a:t>, an </a:t>
            </a:r>
            <a:r>
              <a:rPr lang="en-US" dirty="0" err="1">
                <a:solidFill>
                  <a:srgbClr val="FF0000"/>
                </a:solidFill>
                <a:latin typeface="Arial" pitchFamily="34" charset="0"/>
                <a:cs typeface="Arial" pitchFamily="34" charset="0"/>
              </a:rPr>
              <a:t>sinh</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xã</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hội</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được</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bảo</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đảm</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quốc</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phòng</a:t>
            </a:r>
            <a:r>
              <a:rPr lang="en-US" dirty="0">
                <a:solidFill>
                  <a:srgbClr val="FF0000"/>
                </a:solidFill>
                <a:latin typeface="Arial" pitchFamily="34" charset="0"/>
                <a:cs typeface="Arial" pitchFamily="34" charset="0"/>
              </a:rPr>
              <a:t>, an </a:t>
            </a:r>
            <a:r>
              <a:rPr lang="en-US" dirty="0" err="1">
                <a:solidFill>
                  <a:srgbClr val="FF0000"/>
                </a:solidFill>
                <a:latin typeface="Arial" pitchFamily="34" charset="0"/>
                <a:cs typeface="Arial" pitchFamily="34" charset="0"/>
              </a:rPr>
              <a:t>ninh</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được</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bảo</a:t>
            </a:r>
            <a:r>
              <a:rPr lang="en-US" dirty="0">
                <a:solidFill>
                  <a:srgbClr val="FF0000"/>
                </a:solidFill>
                <a:latin typeface="Arial" pitchFamily="34" charset="0"/>
                <a:cs typeface="Arial" pitchFamily="34" charset="0"/>
              </a:rPr>
              <a:t> </a:t>
            </a:r>
            <a:r>
              <a:rPr lang="en-US" dirty="0" err="1">
                <a:solidFill>
                  <a:srgbClr val="FF0000"/>
                </a:solidFill>
                <a:latin typeface="Arial" pitchFamily="34" charset="0"/>
                <a:cs typeface="Arial" pitchFamily="34" charset="0"/>
              </a:rPr>
              <a:t>đảm</a:t>
            </a:r>
            <a:r>
              <a:rPr lang="en-US" dirty="0">
                <a:solidFill>
                  <a:srgbClr val="FF0000"/>
                </a:solidFill>
                <a:latin typeface="Arial" pitchFamily="34" charset="0"/>
                <a:cs typeface="Arial" pitchFamily="34" charset="0"/>
              </a:rPr>
              <a:t>,…</a:t>
            </a:r>
          </a:p>
        </p:txBody>
      </p:sp>
    </p:spTree>
    <p:extLst>
      <p:ext uri="{BB962C8B-B14F-4D97-AF65-F5344CB8AC3E}">
        <p14:creationId xmlns:p14="http://schemas.microsoft.com/office/powerpoint/2010/main" val="510719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99245"/>
            <a:ext cx="10515600" cy="6558146"/>
          </a:xfrm>
        </p:spPr>
        <p:txBody>
          <a:bodyPr>
            <a:normAutofit fontScale="25000" lnSpcReduction="20000"/>
          </a:bodyPr>
          <a:lstStyle/>
          <a:p>
            <a:pPr algn="just">
              <a:lnSpc>
                <a:spcPct val="170000"/>
              </a:lnSpc>
            </a:pPr>
            <a:r>
              <a:rPr lang="en-US" sz="9600" dirty="0" err="1">
                <a:latin typeface="Arial" pitchFamily="34" charset="0"/>
                <a:cs typeface="Arial" pitchFamily="34" charset="0"/>
              </a:rPr>
              <a:t>Đây</a:t>
            </a:r>
            <a:r>
              <a:rPr lang="en-US" sz="9600" dirty="0">
                <a:latin typeface="Arial" pitchFamily="34" charset="0"/>
                <a:cs typeface="Arial" pitchFamily="34" charset="0"/>
              </a:rPr>
              <a:t> </a:t>
            </a:r>
            <a:r>
              <a:rPr lang="en-US" sz="9600" dirty="0" err="1">
                <a:latin typeface="Arial" pitchFamily="34" charset="0"/>
                <a:cs typeface="Arial" pitchFamily="34" charset="0"/>
              </a:rPr>
              <a:t>là</a:t>
            </a:r>
            <a:r>
              <a:rPr lang="en-US" sz="9600" dirty="0">
                <a:latin typeface="Arial" pitchFamily="34" charset="0"/>
                <a:cs typeface="Arial" pitchFamily="34" charset="0"/>
              </a:rPr>
              <a:t> </a:t>
            </a:r>
            <a:r>
              <a:rPr lang="en-US" sz="9600" dirty="0" err="1">
                <a:latin typeface="Arial" pitchFamily="34" charset="0"/>
                <a:cs typeface="Arial" pitchFamily="34" charset="0"/>
              </a:rPr>
              <a:t>quan</a:t>
            </a:r>
            <a:r>
              <a:rPr lang="en-US" sz="9600" dirty="0">
                <a:latin typeface="Arial" pitchFamily="34" charset="0"/>
                <a:cs typeface="Arial" pitchFamily="34" charset="0"/>
              </a:rPr>
              <a:t> </a:t>
            </a:r>
            <a:r>
              <a:rPr lang="en-US" sz="9600" dirty="0" err="1">
                <a:latin typeface="Arial" pitchFamily="34" charset="0"/>
                <a:cs typeface="Arial" pitchFamily="34" charset="0"/>
              </a:rPr>
              <a:t>điểm</a:t>
            </a:r>
            <a:r>
              <a:rPr lang="en-US" sz="9600" dirty="0">
                <a:latin typeface="Arial" pitchFamily="34" charset="0"/>
                <a:cs typeface="Arial" pitchFamily="34" charset="0"/>
              </a:rPr>
              <a:t> </a:t>
            </a:r>
            <a:r>
              <a:rPr lang="en-US" sz="9600" dirty="0" err="1">
                <a:latin typeface="Arial" pitchFamily="34" charset="0"/>
                <a:cs typeface="Arial" pitchFamily="34" charset="0"/>
              </a:rPr>
              <a:t>chỉ</a:t>
            </a:r>
            <a:r>
              <a:rPr lang="en-US" sz="9600" dirty="0">
                <a:latin typeface="Arial" pitchFamily="34" charset="0"/>
                <a:cs typeface="Arial" pitchFamily="34" charset="0"/>
              </a:rPr>
              <a:t> </a:t>
            </a:r>
            <a:r>
              <a:rPr lang="en-US" sz="9600" dirty="0" err="1">
                <a:latin typeface="Arial" pitchFamily="34" charset="0"/>
                <a:cs typeface="Arial" pitchFamily="34" charset="0"/>
              </a:rPr>
              <a:t>đạo</a:t>
            </a:r>
            <a:r>
              <a:rPr lang="en-US" sz="9600" dirty="0">
                <a:latin typeface="Arial" pitchFamily="34" charset="0"/>
                <a:cs typeface="Arial" pitchFamily="34" charset="0"/>
              </a:rPr>
              <a:t> </a:t>
            </a:r>
            <a:r>
              <a:rPr lang="en-US" sz="9600" dirty="0" err="1">
                <a:latin typeface="Arial" pitchFamily="34" charset="0"/>
                <a:cs typeface="Arial" pitchFamily="34" charset="0"/>
              </a:rPr>
              <a:t>thứ</a:t>
            </a:r>
            <a:r>
              <a:rPr lang="en-US" sz="9600" dirty="0">
                <a:latin typeface="Arial" pitchFamily="34" charset="0"/>
                <a:cs typeface="Arial" pitchFamily="34" charset="0"/>
              </a:rPr>
              <a:t> </a:t>
            </a:r>
            <a:r>
              <a:rPr lang="en-US" sz="9600" dirty="0" err="1">
                <a:latin typeface="Arial" pitchFamily="34" charset="0"/>
                <a:cs typeface="Arial" pitchFamily="34" charset="0"/>
              </a:rPr>
              <a:t>ba</a:t>
            </a:r>
            <a:r>
              <a:rPr lang="en-US" sz="9600" dirty="0">
                <a:latin typeface="Arial" pitchFamily="34" charset="0"/>
                <a:cs typeface="Arial" pitchFamily="34" charset="0"/>
              </a:rPr>
              <a:t> </a:t>
            </a:r>
            <a:r>
              <a:rPr lang="en-US" sz="9600" dirty="0" err="1">
                <a:latin typeface="Arial" pitchFamily="34" charset="0"/>
                <a:cs typeface="Arial" pitchFamily="34" charset="0"/>
              </a:rPr>
              <a:t>trong</a:t>
            </a:r>
            <a:r>
              <a:rPr lang="en-US" sz="9600" dirty="0">
                <a:latin typeface="Arial" pitchFamily="34" charset="0"/>
                <a:cs typeface="Arial" pitchFamily="34" charset="0"/>
              </a:rPr>
              <a:t> 5 </a:t>
            </a:r>
            <a:r>
              <a:rPr lang="en-US" sz="9600" dirty="0" err="1">
                <a:latin typeface="Arial" pitchFamily="34" charset="0"/>
                <a:cs typeface="Arial" pitchFamily="34" charset="0"/>
              </a:rPr>
              <a:t>quan</a:t>
            </a:r>
            <a:r>
              <a:rPr lang="en-US" sz="9600" dirty="0">
                <a:latin typeface="Arial" pitchFamily="34" charset="0"/>
                <a:cs typeface="Arial" pitchFamily="34" charset="0"/>
              </a:rPr>
              <a:t> </a:t>
            </a:r>
            <a:r>
              <a:rPr lang="en-US" sz="9600" dirty="0" err="1">
                <a:latin typeface="Arial" pitchFamily="34" charset="0"/>
                <a:cs typeface="Arial" pitchFamily="34" charset="0"/>
              </a:rPr>
              <a:t>điểm</a:t>
            </a:r>
            <a:r>
              <a:rPr lang="en-US" sz="9600" dirty="0">
                <a:latin typeface="Arial" pitchFamily="34" charset="0"/>
                <a:cs typeface="Arial" pitchFamily="34" charset="0"/>
              </a:rPr>
              <a:t> </a:t>
            </a:r>
            <a:r>
              <a:rPr lang="en-US" sz="9600" dirty="0" err="1">
                <a:latin typeface="Arial" pitchFamily="34" charset="0"/>
                <a:cs typeface="Arial" pitchFamily="34" charset="0"/>
              </a:rPr>
              <a:t>của</a:t>
            </a:r>
            <a:r>
              <a:rPr lang="en-US" sz="9600" dirty="0">
                <a:latin typeface="Arial" pitchFamily="34" charset="0"/>
                <a:cs typeface="Arial" pitchFamily="34" charset="0"/>
              </a:rPr>
              <a:t> </a:t>
            </a:r>
            <a:r>
              <a:rPr lang="en-US" sz="9600" dirty="0" err="1">
                <a:latin typeface="Arial" pitchFamily="34" charset="0"/>
                <a:cs typeface="Arial" pitchFamily="34" charset="0"/>
              </a:rPr>
              <a:t>Đại</a:t>
            </a:r>
            <a:r>
              <a:rPr lang="en-US" sz="9600" dirty="0">
                <a:latin typeface="Arial" pitchFamily="34" charset="0"/>
                <a:cs typeface="Arial" pitchFamily="34" charset="0"/>
              </a:rPr>
              <a:t> </a:t>
            </a:r>
            <a:r>
              <a:rPr lang="en-US" sz="9600" dirty="0" err="1">
                <a:latin typeface="Arial" pitchFamily="34" charset="0"/>
                <a:cs typeface="Arial" pitchFamily="34" charset="0"/>
              </a:rPr>
              <a:t>hội</a:t>
            </a:r>
            <a:r>
              <a:rPr lang="en-US" sz="9600" dirty="0">
                <a:latin typeface="Arial" pitchFamily="34" charset="0"/>
                <a:cs typeface="Arial" pitchFamily="34" charset="0"/>
              </a:rPr>
              <a:t> XIII </a:t>
            </a:r>
            <a:r>
              <a:rPr lang="en-US" sz="9600" dirty="0" err="1">
                <a:latin typeface="Arial" pitchFamily="34" charset="0"/>
                <a:cs typeface="Arial" pitchFamily="34" charset="0"/>
              </a:rPr>
              <a:t>của</a:t>
            </a:r>
            <a:r>
              <a:rPr lang="en-US" sz="9600" dirty="0">
                <a:latin typeface="Arial" pitchFamily="34" charset="0"/>
                <a:cs typeface="Arial" pitchFamily="34" charset="0"/>
              </a:rPr>
              <a:t> </a:t>
            </a:r>
            <a:r>
              <a:rPr lang="en-US" sz="9600" dirty="0" err="1">
                <a:latin typeface="Arial" pitchFamily="34" charset="0"/>
                <a:cs typeface="Arial" pitchFamily="34" charset="0"/>
              </a:rPr>
              <a:t>Đảng</a:t>
            </a:r>
            <a:r>
              <a:rPr lang="en-US" sz="9600" dirty="0">
                <a:latin typeface="Arial" pitchFamily="34" charset="0"/>
                <a:cs typeface="Arial" pitchFamily="34" charset="0"/>
              </a:rPr>
              <a:t>. </a:t>
            </a:r>
            <a:r>
              <a:rPr lang="en-US" sz="9600" dirty="0" err="1">
                <a:latin typeface="Arial" pitchFamily="34" charset="0"/>
                <a:cs typeface="Arial" pitchFamily="34" charset="0"/>
              </a:rPr>
              <a:t>Gồm</a:t>
            </a:r>
            <a:r>
              <a:rPr lang="en-US" sz="9600" dirty="0">
                <a:latin typeface="Arial" pitchFamily="34" charset="0"/>
                <a:cs typeface="Arial" pitchFamily="34" charset="0"/>
              </a:rPr>
              <a:t> 4 ý </a:t>
            </a:r>
            <a:r>
              <a:rPr lang="en-US" sz="9600" dirty="0" err="1">
                <a:latin typeface="Arial" pitchFamily="34" charset="0"/>
                <a:cs typeface="Arial" pitchFamily="34" charset="0"/>
              </a:rPr>
              <a:t>nhỏ</a:t>
            </a:r>
            <a:r>
              <a:rPr lang="en-US" sz="9600" dirty="0">
                <a:latin typeface="Arial" pitchFamily="34" charset="0"/>
                <a:cs typeface="Arial" pitchFamily="34" charset="0"/>
              </a:rPr>
              <a:t>: </a:t>
            </a:r>
          </a:p>
          <a:p>
            <a:pPr marL="514350" indent="-514350" algn="just">
              <a:lnSpc>
                <a:spcPct val="170000"/>
              </a:lnSpc>
              <a:buAutoNum type="arabicParenR"/>
            </a:pPr>
            <a:r>
              <a:rPr lang="en-US" sz="9600" dirty="0" err="1">
                <a:solidFill>
                  <a:srgbClr val="FF0000"/>
                </a:solidFill>
                <a:latin typeface="Arial" pitchFamily="34" charset="0"/>
                <a:cs typeface="Arial" pitchFamily="34" charset="0"/>
              </a:rPr>
              <a:t>Khơi</a:t>
            </a:r>
            <a:r>
              <a:rPr lang="en-US" sz="9600" dirty="0">
                <a:solidFill>
                  <a:srgbClr val="FF0000"/>
                </a:solidFill>
                <a:latin typeface="Arial" pitchFamily="34" charset="0"/>
                <a:cs typeface="Arial" pitchFamily="34" charset="0"/>
              </a:rPr>
              <a:t> </a:t>
            </a:r>
            <a:r>
              <a:rPr lang="en-US" sz="9600" dirty="0" err="1">
                <a:solidFill>
                  <a:srgbClr val="FF0000"/>
                </a:solidFill>
                <a:latin typeface="Arial" pitchFamily="34" charset="0"/>
                <a:cs typeface="Arial" pitchFamily="34" charset="0"/>
              </a:rPr>
              <a:t>dậy</a:t>
            </a:r>
            <a:r>
              <a:rPr lang="en-US" sz="9600" dirty="0">
                <a:solidFill>
                  <a:srgbClr val="FF0000"/>
                </a:solidFill>
                <a:latin typeface="Arial" pitchFamily="34" charset="0"/>
                <a:cs typeface="Arial" pitchFamily="34" charset="0"/>
              </a:rPr>
              <a:t> </a:t>
            </a:r>
            <a:r>
              <a:rPr lang="en-US" sz="9600" dirty="0" err="1">
                <a:solidFill>
                  <a:srgbClr val="FF0000"/>
                </a:solidFill>
                <a:latin typeface="Arial" pitchFamily="34" charset="0"/>
                <a:cs typeface="Arial" pitchFamily="34" charset="0"/>
              </a:rPr>
              <a:t>mạnh</a:t>
            </a:r>
            <a:r>
              <a:rPr lang="en-US" sz="9600" dirty="0">
                <a:solidFill>
                  <a:srgbClr val="FF0000"/>
                </a:solidFill>
                <a:latin typeface="Arial" pitchFamily="34" charset="0"/>
                <a:cs typeface="Arial" pitchFamily="34" charset="0"/>
              </a:rPr>
              <a:t> </a:t>
            </a:r>
            <a:r>
              <a:rPr lang="en-US" sz="9600" dirty="0" err="1">
                <a:solidFill>
                  <a:srgbClr val="FF0000"/>
                </a:solidFill>
                <a:latin typeface="Arial" pitchFamily="34" charset="0"/>
                <a:cs typeface="Arial" pitchFamily="34" charset="0"/>
              </a:rPr>
              <a:t>mẽ</a:t>
            </a:r>
            <a:r>
              <a:rPr lang="en-US" sz="9600" dirty="0">
                <a:solidFill>
                  <a:srgbClr val="FF0000"/>
                </a:solidFill>
                <a:latin typeface="Arial" pitchFamily="34" charset="0"/>
                <a:cs typeface="Arial" pitchFamily="34" charset="0"/>
              </a:rPr>
              <a:t> </a:t>
            </a:r>
            <a:r>
              <a:rPr lang="en-US" sz="9600" dirty="0" err="1">
                <a:solidFill>
                  <a:srgbClr val="FF0000"/>
                </a:solidFill>
                <a:latin typeface="Arial" pitchFamily="34" charset="0"/>
                <a:cs typeface="Arial" pitchFamily="34" charset="0"/>
              </a:rPr>
              <a:t>tinh</a:t>
            </a:r>
            <a:r>
              <a:rPr lang="en-US" sz="9600" dirty="0">
                <a:solidFill>
                  <a:srgbClr val="FF0000"/>
                </a:solidFill>
                <a:latin typeface="Arial" pitchFamily="34" charset="0"/>
                <a:cs typeface="Arial" pitchFamily="34" charset="0"/>
              </a:rPr>
              <a:t> </a:t>
            </a:r>
            <a:r>
              <a:rPr lang="en-US" sz="9600" dirty="0" err="1">
                <a:solidFill>
                  <a:srgbClr val="FF0000"/>
                </a:solidFill>
                <a:latin typeface="Arial" pitchFamily="34" charset="0"/>
                <a:cs typeface="Arial" pitchFamily="34" charset="0"/>
              </a:rPr>
              <a:t>thần</a:t>
            </a:r>
            <a:r>
              <a:rPr lang="en-US" sz="9600" dirty="0">
                <a:solidFill>
                  <a:srgbClr val="FF0000"/>
                </a:solidFill>
                <a:latin typeface="Arial" pitchFamily="34" charset="0"/>
                <a:cs typeface="Arial" pitchFamily="34" charset="0"/>
              </a:rPr>
              <a:t> </a:t>
            </a:r>
            <a:r>
              <a:rPr lang="en-US" sz="9600" dirty="0" err="1">
                <a:solidFill>
                  <a:srgbClr val="FF0000"/>
                </a:solidFill>
                <a:latin typeface="Arial" pitchFamily="34" charset="0"/>
                <a:cs typeface="Arial" pitchFamily="34" charset="0"/>
              </a:rPr>
              <a:t>yêu</a:t>
            </a:r>
            <a:r>
              <a:rPr lang="en-US" sz="9600" dirty="0">
                <a:solidFill>
                  <a:srgbClr val="FF0000"/>
                </a:solidFill>
                <a:latin typeface="Arial" pitchFamily="34" charset="0"/>
                <a:cs typeface="Arial" pitchFamily="34" charset="0"/>
              </a:rPr>
              <a:t> </a:t>
            </a:r>
            <a:r>
              <a:rPr lang="en-US" sz="9600" dirty="0" err="1">
                <a:solidFill>
                  <a:srgbClr val="FF0000"/>
                </a:solidFill>
                <a:latin typeface="Arial" pitchFamily="34" charset="0"/>
                <a:cs typeface="Arial" pitchFamily="34" charset="0"/>
              </a:rPr>
              <a:t>nước</a:t>
            </a:r>
            <a:r>
              <a:rPr lang="en-US" sz="9600" dirty="0">
                <a:solidFill>
                  <a:srgbClr val="FF0000"/>
                </a:solidFill>
                <a:latin typeface="Arial" pitchFamily="34" charset="0"/>
                <a:cs typeface="Arial" pitchFamily="34" charset="0"/>
              </a:rPr>
              <a:t>; </a:t>
            </a:r>
          </a:p>
          <a:p>
            <a:pPr marL="514350" indent="-514350" algn="just">
              <a:lnSpc>
                <a:spcPct val="170000"/>
              </a:lnSpc>
              <a:buNone/>
            </a:pPr>
            <a:r>
              <a:rPr lang="en-US" sz="9600" dirty="0">
                <a:latin typeface="Arial" pitchFamily="34" charset="0"/>
                <a:cs typeface="Arial" pitchFamily="34" charset="0"/>
              </a:rPr>
              <a:t>2) Ý </a:t>
            </a:r>
            <a:r>
              <a:rPr lang="en-US" sz="9600" dirty="0" err="1">
                <a:latin typeface="Arial" pitchFamily="34" charset="0"/>
                <a:cs typeface="Arial" pitchFamily="34" charset="0"/>
              </a:rPr>
              <a:t>chí</a:t>
            </a:r>
            <a:r>
              <a:rPr lang="en-US" sz="9600" dirty="0">
                <a:latin typeface="Arial" pitchFamily="34" charset="0"/>
                <a:cs typeface="Arial" pitchFamily="34" charset="0"/>
              </a:rPr>
              <a:t> </a:t>
            </a:r>
            <a:r>
              <a:rPr lang="en-US" sz="9600" dirty="0" err="1">
                <a:latin typeface="Arial" pitchFamily="34" charset="0"/>
                <a:cs typeface="Arial" pitchFamily="34" charset="0"/>
              </a:rPr>
              <a:t>tự</a:t>
            </a:r>
            <a:r>
              <a:rPr lang="en-US" sz="9600" dirty="0">
                <a:latin typeface="Arial" pitchFamily="34" charset="0"/>
                <a:cs typeface="Arial" pitchFamily="34" charset="0"/>
              </a:rPr>
              <a:t> </a:t>
            </a:r>
            <a:r>
              <a:rPr lang="en-US" sz="9600" dirty="0" err="1">
                <a:latin typeface="Arial" pitchFamily="34" charset="0"/>
                <a:cs typeface="Arial" pitchFamily="34" charset="0"/>
              </a:rPr>
              <a:t>cường</a:t>
            </a:r>
            <a:r>
              <a:rPr lang="en-US" sz="9600" dirty="0">
                <a:latin typeface="Arial" pitchFamily="34" charset="0"/>
                <a:cs typeface="Arial" pitchFamily="34" charset="0"/>
              </a:rPr>
              <a:t> </a:t>
            </a:r>
            <a:r>
              <a:rPr lang="en-US" sz="9600" dirty="0" err="1">
                <a:latin typeface="Arial" pitchFamily="34" charset="0"/>
                <a:cs typeface="Arial" pitchFamily="34" charset="0"/>
              </a:rPr>
              <a:t>dân</a:t>
            </a:r>
            <a:r>
              <a:rPr lang="en-US" sz="9600" dirty="0">
                <a:latin typeface="Arial" pitchFamily="34" charset="0"/>
                <a:cs typeface="Arial" pitchFamily="34" charset="0"/>
              </a:rPr>
              <a:t> </a:t>
            </a:r>
            <a:r>
              <a:rPr lang="en-US" sz="9600" dirty="0" err="1">
                <a:latin typeface="Arial" pitchFamily="34" charset="0"/>
                <a:cs typeface="Arial" pitchFamily="34" charset="0"/>
              </a:rPr>
              <a:t>tộc</a:t>
            </a:r>
            <a:r>
              <a:rPr lang="en-US" sz="9600" dirty="0">
                <a:latin typeface="Arial" pitchFamily="34" charset="0"/>
                <a:cs typeface="Arial" pitchFamily="34" charset="0"/>
              </a:rPr>
              <a:t>; </a:t>
            </a:r>
          </a:p>
          <a:p>
            <a:pPr marL="514350" indent="-514350" algn="just">
              <a:lnSpc>
                <a:spcPct val="170000"/>
              </a:lnSpc>
              <a:buNone/>
            </a:pPr>
            <a:r>
              <a:rPr lang="en-US" sz="9600" dirty="0">
                <a:latin typeface="Arial" pitchFamily="34" charset="0"/>
                <a:cs typeface="Arial" pitchFamily="34" charset="0"/>
              </a:rPr>
              <a:t>3)</a:t>
            </a:r>
            <a:r>
              <a:rPr lang="en-US" sz="9600" dirty="0">
                <a:solidFill>
                  <a:srgbClr val="FF0000"/>
                </a:solidFill>
                <a:latin typeface="Arial" pitchFamily="34" charset="0"/>
                <a:cs typeface="Arial" pitchFamily="34" charset="0"/>
              </a:rPr>
              <a:t> </a:t>
            </a:r>
            <a:r>
              <a:rPr lang="en-US" sz="9600" dirty="0" err="1">
                <a:solidFill>
                  <a:srgbClr val="FF0000"/>
                </a:solidFill>
                <a:latin typeface="Arial" pitchFamily="34" charset="0"/>
                <a:cs typeface="Arial" pitchFamily="34" charset="0"/>
              </a:rPr>
              <a:t>Vận</a:t>
            </a:r>
            <a:r>
              <a:rPr lang="en-US" sz="9600" dirty="0">
                <a:solidFill>
                  <a:srgbClr val="FF0000"/>
                </a:solidFill>
                <a:latin typeface="Arial" pitchFamily="34" charset="0"/>
                <a:cs typeface="Arial" pitchFamily="34" charset="0"/>
              </a:rPr>
              <a:t> </a:t>
            </a:r>
            <a:r>
              <a:rPr lang="en-US" sz="9600" dirty="0" err="1">
                <a:solidFill>
                  <a:srgbClr val="FF0000"/>
                </a:solidFill>
                <a:latin typeface="Arial" pitchFamily="34" charset="0"/>
                <a:cs typeface="Arial" pitchFamily="34" charset="0"/>
              </a:rPr>
              <a:t>dụng</a:t>
            </a:r>
            <a:r>
              <a:rPr lang="en-US" sz="9600" dirty="0">
                <a:solidFill>
                  <a:srgbClr val="FF0000"/>
                </a:solidFill>
                <a:latin typeface="Arial" pitchFamily="34" charset="0"/>
                <a:cs typeface="Arial" pitchFamily="34" charset="0"/>
              </a:rPr>
              <a:t> </a:t>
            </a:r>
            <a:r>
              <a:rPr lang="en-US" sz="9600" dirty="0" err="1">
                <a:solidFill>
                  <a:srgbClr val="FF0000"/>
                </a:solidFill>
                <a:latin typeface="Arial" pitchFamily="34" charset="0"/>
                <a:cs typeface="Arial" pitchFamily="34" charset="0"/>
              </a:rPr>
              <a:t>vào</a:t>
            </a:r>
            <a:r>
              <a:rPr lang="en-US" sz="9600" dirty="0">
                <a:solidFill>
                  <a:srgbClr val="FF0000"/>
                </a:solidFill>
                <a:latin typeface="Arial" pitchFamily="34" charset="0"/>
                <a:cs typeface="Arial" pitchFamily="34" charset="0"/>
              </a:rPr>
              <a:t> Thanh </a:t>
            </a:r>
            <a:r>
              <a:rPr lang="en-US" sz="9600" dirty="0" err="1">
                <a:solidFill>
                  <a:srgbClr val="FF0000"/>
                </a:solidFill>
                <a:latin typeface="Arial" pitchFamily="34" charset="0"/>
                <a:cs typeface="Arial" pitchFamily="34" charset="0"/>
              </a:rPr>
              <a:t>Hóa</a:t>
            </a:r>
            <a:r>
              <a:rPr lang="en-US" sz="9600" dirty="0">
                <a:solidFill>
                  <a:srgbClr val="FF0000"/>
                </a:solidFill>
                <a:latin typeface="Arial" pitchFamily="34" charset="0"/>
                <a:cs typeface="Arial" pitchFamily="34" charset="0"/>
              </a:rPr>
              <a:t> </a:t>
            </a:r>
            <a:r>
              <a:rPr lang="en-US" sz="9600" dirty="0" err="1">
                <a:solidFill>
                  <a:srgbClr val="FF0000"/>
                </a:solidFill>
                <a:latin typeface="Arial" pitchFamily="34" charset="0"/>
                <a:cs typeface="Arial" pitchFamily="34" charset="0"/>
              </a:rPr>
              <a:t>là</a:t>
            </a:r>
            <a:r>
              <a:rPr lang="en-US" sz="9600" dirty="0">
                <a:solidFill>
                  <a:srgbClr val="FF0000"/>
                </a:solidFill>
                <a:latin typeface="Arial" pitchFamily="34" charset="0"/>
                <a:cs typeface="Arial" pitchFamily="34" charset="0"/>
              </a:rPr>
              <a:t> </a:t>
            </a:r>
            <a:r>
              <a:rPr lang="en-US" sz="9600" dirty="0" err="1">
                <a:solidFill>
                  <a:srgbClr val="FF0000"/>
                </a:solidFill>
                <a:latin typeface="Arial" pitchFamily="34" charset="0"/>
                <a:cs typeface="Arial" pitchFamily="34" charset="0"/>
              </a:rPr>
              <a:t>khát</a:t>
            </a:r>
            <a:r>
              <a:rPr lang="en-US" sz="9600" dirty="0">
                <a:solidFill>
                  <a:srgbClr val="FF0000"/>
                </a:solidFill>
                <a:latin typeface="Arial" pitchFamily="34" charset="0"/>
                <a:cs typeface="Arial" pitchFamily="34" charset="0"/>
              </a:rPr>
              <a:t> </a:t>
            </a:r>
            <a:r>
              <a:rPr lang="en-US" sz="9600" dirty="0" err="1">
                <a:solidFill>
                  <a:srgbClr val="FF0000"/>
                </a:solidFill>
                <a:latin typeface="Arial" pitchFamily="34" charset="0"/>
                <a:cs typeface="Arial" pitchFamily="34" charset="0"/>
              </a:rPr>
              <a:t>vọng</a:t>
            </a:r>
            <a:r>
              <a:rPr lang="en-US" sz="9600" dirty="0">
                <a:solidFill>
                  <a:srgbClr val="FF0000"/>
                </a:solidFill>
                <a:latin typeface="Arial" pitchFamily="34" charset="0"/>
                <a:cs typeface="Arial" pitchFamily="34" charset="0"/>
              </a:rPr>
              <a:t> </a:t>
            </a:r>
            <a:r>
              <a:rPr lang="en-US" sz="9600" dirty="0" err="1">
                <a:solidFill>
                  <a:srgbClr val="FF0000"/>
                </a:solidFill>
                <a:latin typeface="Arial" pitchFamily="34" charset="0"/>
                <a:cs typeface="Arial" pitchFamily="34" charset="0"/>
              </a:rPr>
              <a:t>xây</a:t>
            </a:r>
            <a:r>
              <a:rPr lang="en-US" sz="9600" dirty="0">
                <a:solidFill>
                  <a:srgbClr val="FF0000"/>
                </a:solidFill>
                <a:latin typeface="Arial" pitchFamily="34" charset="0"/>
                <a:cs typeface="Arial" pitchFamily="34" charset="0"/>
              </a:rPr>
              <a:t> </a:t>
            </a:r>
            <a:r>
              <a:rPr lang="en-US" sz="9600" dirty="0" err="1">
                <a:solidFill>
                  <a:srgbClr val="FF0000"/>
                </a:solidFill>
                <a:latin typeface="Arial" pitchFamily="34" charset="0"/>
                <a:cs typeface="Arial" pitchFamily="34" charset="0"/>
              </a:rPr>
              <a:t>dựng</a:t>
            </a:r>
            <a:r>
              <a:rPr lang="en-US" sz="9600" dirty="0">
                <a:solidFill>
                  <a:srgbClr val="FF0000"/>
                </a:solidFill>
                <a:latin typeface="Arial" pitchFamily="34" charset="0"/>
                <a:cs typeface="Arial" pitchFamily="34" charset="0"/>
              </a:rPr>
              <a:t> </a:t>
            </a:r>
            <a:r>
              <a:rPr lang="en-US" sz="9600" dirty="0" err="1">
                <a:solidFill>
                  <a:srgbClr val="FF0000"/>
                </a:solidFill>
                <a:latin typeface="Arial" pitchFamily="34" charset="0"/>
                <a:cs typeface="Arial" pitchFamily="34" charset="0"/>
              </a:rPr>
              <a:t>và</a:t>
            </a:r>
            <a:r>
              <a:rPr lang="en-US" sz="9600" dirty="0">
                <a:solidFill>
                  <a:srgbClr val="FF0000"/>
                </a:solidFill>
                <a:latin typeface="Arial" pitchFamily="34" charset="0"/>
                <a:cs typeface="Arial" pitchFamily="34" charset="0"/>
              </a:rPr>
              <a:t> </a:t>
            </a:r>
            <a:r>
              <a:rPr lang="en-US" sz="9600" dirty="0" err="1">
                <a:solidFill>
                  <a:srgbClr val="FF0000"/>
                </a:solidFill>
                <a:latin typeface="Arial" pitchFamily="34" charset="0"/>
                <a:cs typeface="Arial" pitchFamily="34" charset="0"/>
              </a:rPr>
              <a:t>phát</a:t>
            </a:r>
            <a:r>
              <a:rPr lang="en-US" sz="9600" dirty="0">
                <a:solidFill>
                  <a:srgbClr val="FF0000"/>
                </a:solidFill>
                <a:latin typeface="Arial" pitchFamily="34" charset="0"/>
                <a:cs typeface="Arial" pitchFamily="34" charset="0"/>
              </a:rPr>
              <a:t> </a:t>
            </a:r>
            <a:r>
              <a:rPr lang="en-US" sz="9600" dirty="0" err="1">
                <a:solidFill>
                  <a:srgbClr val="FF0000"/>
                </a:solidFill>
                <a:latin typeface="Arial" pitchFamily="34" charset="0"/>
                <a:cs typeface="Arial" pitchFamily="34" charset="0"/>
              </a:rPr>
              <a:t>triển</a:t>
            </a:r>
            <a:r>
              <a:rPr lang="en-US" sz="9600" dirty="0">
                <a:solidFill>
                  <a:srgbClr val="FF0000"/>
                </a:solidFill>
                <a:latin typeface="Arial" pitchFamily="34" charset="0"/>
                <a:cs typeface="Arial" pitchFamily="34" charset="0"/>
              </a:rPr>
              <a:t> Thanh </a:t>
            </a:r>
            <a:r>
              <a:rPr lang="en-US" sz="9600" dirty="0" err="1">
                <a:solidFill>
                  <a:srgbClr val="FF0000"/>
                </a:solidFill>
                <a:latin typeface="Arial" pitchFamily="34" charset="0"/>
                <a:cs typeface="Arial" pitchFamily="34" charset="0"/>
              </a:rPr>
              <a:t>Hóa</a:t>
            </a:r>
            <a:r>
              <a:rPr lang="en-US" sz="9600" dirty="0">
                <a:solidFill>
                  <a:srgbClr val="FF0000"/>
                </a:solidFill>
                <a:latin typeface="Arial" pitchFamily="34" charset="0"/>
                <a:cs typeface="Arial" pitchFamily="34" charset="0"/>
              </a:rPr>
              <a:t> </a:t>
            </a:r>
            <a:r>
              <a:rPr lang="en-US" sz="9600" dirty="0" err="1">
                <a:solidFill>
                  <a:srgbClr val="FF0000"/>
                </a:solidFill>
                <a:latin typeface="Arial" pitchFamily="34" charset="0"/>
                <a:cs typeface="Arial" pitchFamily="34" charset="0"/>
              </a:rPr>
              <a:t>giàu</a:t>
            </a:r>
            <a:r>
              <a:rPr lang="en-US" sz="9600" dirty="0">
                <a:solidFill>
                  <a:srgbClr val="FF0000"/>
                </a:solidFill>
                <a:latin typeface="Arial" pitchFamily="34" charset="0"/>
                <a:cs typeface="Arial" pitchFamily="34" charset="0"/>
              </a:rPr>
              <a:t> </a:t>
            </a:r>
            <a:r>
              <a:rPr lang="en-US" sz="9600" dirty="0" err="1">
                <a:solidFill>
                  <a:srgbClr val="FF0000"/>
                </a:solidFill>
                <a:latin typeface="Arial" pitchFamily="34" charset="0"/>
                <a:cs typeface="Arial" pitchFamily="34" charset="0"/>
              </a:rPr>
              <a:t>đẹp</a:t>
            </a:r>
            <a:r>
              <a:rPr lang="en-US" sz="9600" dirty="0">
                <a:solidFill>
                  <a:srgbClr val="FF0000"/>
                </a:solidFill>
                <a:latin typeface="Arial" pitchFamily="34" charset="0"/>
                <a:cs typeface="Arial" pitchFamily="34" charset="0"/>
              </a:rPr>
              <a:t>, </a:t>
            </a:r>
            <a:r>
              <a:rPr lang="en-US" sz="9600" dirty="0" err="1">
                <a:solidFill>
                  <a:srgbClr val="FF0000"/>
                </a:solidFill>
                <a:latin typeface="Arial" pitchFamily="34" charset="0"/>
                <a:cs typeface="Arial" pitchFamily="34" charset="0"/>
              </a:rPr>
              <a:t>văn</a:t>
            </a:r>
            <a:r>
              <a:rPr lang="en-US" sz="9600" dirty="0">
                <a:solidFill>
                  <a:srgbClr val="FF0000"/>
                </a:solidFill>
                <a:latin typeface="Arial" pitchFamily="34" charset="0"/>
                <a:cs typeface="Arial" pitchFamily="34" charset="0"/>
              </a:rPr>
              <a:t> </a:t>
            </a:r>
            <a:r>
              <a:rPr lang="en-US" sz="9600" dirty="0" err="1">
                <a:solidFill>
                  <a:srgbClr val="FF0000"/>
                </a:solidFill>
                <a:latin typeface="Arial" pitchFamily="34" charset="0"/>
                <a:cs typeface="Arial" pitchFamily="34" charset="0"/>
              </a:rPr>
              <a:t>minh</a:t>
            </a:r>
            <a:r>
              <a:rPr lang="en-US" sz="9600" dirty="0">
                <a:solidFill>
                  <a:srgbClr val="FF0000"/>
                </a:solidFill>
                <a:latin typeface="Arial" pitchFamily="34" charset="0"/>
                <a:cs typeface="Arial" pitchFamily="34" charset="0"/>
              </a:rPr>
              <a:t>, </a:t>
            </a:r>
            <a:r>
              <a:rPr lang="en-US" sz="9600" dirty="0" err="1">
                <a:solidFill>
                  <a:srgbClr val="FF0000"/>
                </a:solidFill>
                <a:latin typeface="Arial" pitchFamily="34" charset="0"/>
                <a:cs typeface="Arial" pitchFamily="34" charset="0"/>
              </a:rPr>
              <a:t>hiện</a:t>
            </a:r>
            <a:r>
              <a:rPr lang="en-US" sz="9600" dirty="0">
                <a:solidFill>
                  <a:srgbClr val="FF0000"/>
                </a:solidFill>
                <a:latin typeface="Arial" pitchFamily="34" charset="0"/>
                <a:cs typeface="Arial" pitchFamily="34" charset="0"/>
              </a:rPr>
              <a:t> </a:t>
            </a:r>
            <a:r>
              <a:rPr lang="en-US" sz="9600" dirty="0" err="1">
                <a:solidFill>
                  <a:srgbClr val="FF0000"/>
                </a:solidFill>
                <a:latin typeface="Arial" pitchFamily="34" charset="0"/>
                <a:cs typeface="Arial" pitchFamily="34" charset="0"/>
              </a:rPr>
              <a:t>đại</a:t>
            </a:r>
            <a:r>
              <a:rPr lang="en-US" sz="9600" dirty="0">
                <a:solidFill>
                  <a:srgbClr val="FF0000"/>
                </a:solidFill>
                <a:latin typeface="Arial" pitchFamily="34" charset="0"/>
                <a:cs typeface="Arial" pitchFamily="34" charset="0"/>
              </a:rPr>
              <a:t>.</a:t>
            </a:r>
          </a:p>
          <a:p>
            <a:pPr marL="514350" indent="-514350" algn="just">
              <a:lnSpc>
                <a:spcPct val="170000"/>
              </a:lnSpc>
              <a:buNone/>
            </a:pPr>
            <a:r>
              <a:rPr lang="en-US" sz="11200" dirty="0">
                <a:latin typeface="Arial" pitchFamily="34" charset="0"/>
                <a:cs typeface="Arial" pitchFamily="34" charset="0"/>
              </a:rPr>
              <a:t>      </a:t>
            </a:r>
            <a:r>
              <a:rPr lang="en-US" sz="9600" dirty="0">
                <a:latin typeface="Arial" pitchFamily="34" charset="0"/>
                <a:cs typeface="Arial" pitchFamily="34" charset="0"/>
              </a:rPr>
              <a:t> - </a:t>
            </a:r>
            <a:r>
              <a:rPr lang="en-US" sz="9600" dirty="0" err="1">
                <a:solidFill>
                  <a:srgbClr val="7030A0"/>
                </a:solidFill>
                <a:latin typeface="Arial" pitchFamily="34" charset="0"/>
                <a:cs typeface="Arial" pitchFamily="34" charset="0"/>
              </a:rPr>
              <a:t>Khơi</a:t>
            </a:r>
            <a:r>
              <a:rPr lang="en-US" sz="9600" dirty="0">
                <a:solidFill>
                  <a:srgbClr val="7030A0"/>
                </a:solidFill>
                <a:latin typeface="Arial" pitchFamily="34" charset="0"/>
                <a:cs typeface="Arial" pitchFamily="34" charset="0"/>
              </a:rPr>
              <a:t> </a:t>
            </a:r>
            <a:r>
              <a:rPr lang="en-US" sz="9600" dirty="0" err="1">
                <a:solidFill>
                  <a:srgbClr val="7030A0"/>
                </a:solidFill>
                <a:latin typeface="Arial" pitchFamily="34" charset="0"/>
                <a:cs typeface="Arial" pitchFamily="34" charset="0"/>
              </a:rPr>
              <a:t>dậy</a:t>
            </a:r>
            <a:r>
              <a:rPr lang="en-US" sz="9600" dirty="0">
                <a:solidFill>
                  <a:srgbClr val="7030A0"/>
                </a:solidFill>
                <a:latin typeface="Arial" pitchFamily="34" charset="0"/>
                <a:cs typeface="Arial" pitchFamily="34" charset="0"/>
              </a:rPr>
              <a:t> </a:t>
            </a:r>
            <a:r>
              <a:rPr lang="en-US" sz="9600" dirty="0" err="1">
                <a:solidFill>
                  <a:srgbClr val="7030A0"/>
                </a:solidFill>
                <a:latin typeface="Arial" pitchFamily="34" charset="0"/>
                <a:cs typeface="Arial" pitchFamily="34" charset="0"/>
              </a:rPr>
              <a:t>là</a:t>
            </a:r>
            <a:r>
              <a:rPr lang="en-US" sz="9600" dirty="0">
                <a:solidFill>
                  <a:srgbClr val="7030A0"/>
                </a:solidFill>
                <a:latin typeface="Arial" pitchFamily="34" charset="0"/>
                <a:cs typeface="Arial" pitchFamily="34" charset="0"/>
              </a:rPr>
              <a:t> </a:t>
            </a:r>
            <a:r>
              <a:rPr lang="en-US" sz="9600" dirty="0" err="1">
                <a:solidFill>
                  <a:srgbClr val="7030A0"/>
                </a:solidFill>
                <a:latin typeface="Arial" pitchFamily="34" charset="0"/>
                <a:cs typeface="Arial" pitchFamily="34" charset="0"/>
              </a:rPr>
              <a:t>gợi</a:t>
            </a:r>
            <a:r>
              <a:rPr lang="en-US" sz="9600" dirty="0">
                <a:solidFill>
                  <a:srgbClr val="7030A0"/>
                </a:solidFill>
                <a:latin typeface="Arial" pitchFamily="34" charset="0"/>
                <a:cs typeface="Arial" pitchFamily="34" charset="0"/>
              </a:rPr>
              <a:t> </a:t>
            </a:r>
            <a:r>
              <a:rPr lang="en-US" sz="9600" dirty="0" err="1">
                <a:solidFill>
                  <a:srgbClr val="7030A0"/>
                </a:solidFill>
                <a:latin typeface="Arial" pitchFamily="34" charset="0"/>
                <a:cs typeface="Arial" pitchFamily="34" charset="0"/>
              </a:rPr>
              <a:t>lại</a:t>
            </a:r>
            <a:r>
              <a:rPr lang="en-US" sz="9600" dirty="0">
                <a:solidFill>
                  <a:srgbClr val="7030A0"/>
                </a:solidFill>
                <a:latin typeface="Arial" pitchFamily="34" charset="0"/>
                <a:cs typeface="Arial" pitchFamily="34" charset="0"/>
              </a:rPr>
              <a:t> </a:t>
            </a:r>
            <a:r>
              <a:rPr lang="en-US" sz="9600" dirty="0" err="1">
                <a:solidFill>
                  <a:srgbClr val="7030A0"/>
                </a:solidFill>
                <a:latin typeface="Arial" pitchFamily="34" charset="0"/>
                <a:cs typeface="Arial" pitchFamily="34" charset="0"/>
              </a:rPr>
              <a:t>cái</a:t>
            </a:r>
            <a:r>
              <a:rPr lang="en-US" sz="9600" dirty="0">
                <a:solidFill>
                  <a:srgbClr val="7030A0"/>
                </a:solidFill>
                <a:latin typeface="Arial" pitchFamily="34" charset="0"/>
                <a:cs typeface="Arial" pitchFamily="34" charset="0"/>
              </a:rPr>
              <a:t> </a:t>
            </a:r>
            <a:r>
              <a:rPr lang="en-US" sz="9600" dirty="0" err="1">
                <a:solidFill>
                  <a:srgbClr val="7030A0"/>
                </a:solidFill>
                <a:latin typeface="Arial" pitchFamily="34" charset="0"/>
                <a:cs typeface="Arial" pitchFamily="34" charset="0"/>
              </a:rPr>
              <a:t>đang</a:t>
            </a:r>
            <a:r>
              <a:rPr lang="en-US" sz="9600" dirty="0">
                <a:solidFill>
                  <a:srgbClr val="7030A0"/>
                </a:solidFill>
                <a:latin typeface="Arial" pitchFamily="34" charset="0"/>
                <a:cs typeface="Arial" pitchFamily="34" charset="0"/>
              </a:rPr>
              <a:t> </a:t>
            </a:r>
            <a:r>
              <a:rPr lang="en-US" sz="9600" dirty="0" err="1">
                <a:solidFill>
                  <a:srgbClr val="7030A0"/>
                </a:solidFill>
                <a:latin typeface="Arial" pitchFamily="34" charset="0"/>
                <a:cs typeface="Arial" pitchFamily="34" charset="0"/>
              </a:rPr>
              <a:t>bị</a:t>
            </a:r>
            <a:r>
              <a:rPr lang="en-US" sz="9600" dirty="0">
                <a:solidFill>
                  <a:srgbClr val="7030A0"/>
                </a:solidFill>
                <a:latin typeface="Arial" pitchFamily="34" charset="0"/>
                <a:cs typeface="Arial" pitchFamily="34" charset="0"/>
              </a:rPr>
              <a:t> </a:t>
            </a:r>
            <a:r>
              <a:rPr lang="en-US" sz="9600" dirty="0" err="1">
                <a:solidFill>
                  <a:srgbClr val="7030A0"/>
                </a:solidFill>
                <a:latin typeface="Arial" pitchFamily="34" charset="0"/>
                <a:cs typeface="Arial" pitchFamily="34" charset="0"/>
              </a:rPr>
              <a:t>chìm</a:t>
            </a:r>
            <a:r>
              <a:rPr lang="en-US" sz="9600" dirty="0">
                <a:solidFill>
                  <a:srgbClr val="7030A0"/>
                </a:solidFill>
                <a:latin typeface="Arial" pitchFamily="34" charset="0"/>
                <a:cs typeface="Arial" pitchFamily="34" charset="0"/>
              </a:rPr>
              <a:t> </a:t>
            </a:r>
            <a:r>
              <a:rPr lang="en-US" sz="9600" dirty="0" err="1">
                <a:solidFill>
                  <a:srgbClr val="7030A0"/>
                </a:solidFill>
                <a:latin typeface="Arial" pitchFamily="34" charset="0"/>
                <a:cs typeface="Arial" pitchFamily="34" charset="0"/>
              </a:rPr>
              <a:t>lắng</a:t>
            </a:r>
            <a:r>
              <a:rPr lang="en-US" sz="9600" dirty="0">
                <a:solidFill>
                  <a:srgbClr val="7030A0"/>
                </a:solidFill>
                <a:latin typeface="Arial" pitchFamily="34" charset="0"/>
                <a:cs typeface="Arial" pitchFamily="34" charset="0"/>
              </a:rPr>
              <a:t>, </a:t>
            </a:r>
            <a:r>
              <a:rPr lang="en-US" sz="9600" dirty="0" err="1">
                <a:solidFill>
                  <a:srgbClr val="7030A0"/>
                </a:solidFill>
                <a:latin typeface="Arial" pitchFamily="34" charset="0"/>
                <a:cs typeface="Arial" pitchFamily="34" charset="0"/>
              </a:rPr>
              <a:t>là</a:t>
            </a:r>
            <a:r>
              <a:rPr lang="en-US" sz="9600" dirty="0">
                <a:solidFill>
                  <a:srgbClr val="7030A0"/>
                </a:solidFill>
                <a:latin typeface="Arial" pitchFamily="34" charset="0"/>
                <a:cs typeface="Arial" pitchFamily="34" charset="0"/>
              </a:rPr>
              <a:t> </a:t>
            </a:r>
            <a:r>
              <a:rPr lang="en-US" sz="9600" dirty="0" err="1">
                <a:solidFill>
                  <a:srgbClr val="7030A0"/>
                </a:solidFill>
                <a:latin typeface="Arial" pitchFamily="34" charset="0"/>
                <a:cs typeface="Arial" pitchFamily="34" charset="0"/>
              </a:rPr>
              <a:t>khơi</a:t>
            </a:r>
            <a:r>
              <a:rPr lang="en-US" sz="9600" dirty="0">
                <a:solidFill>
                  <a:srgbClr val="7030A0"/>
                </a:solidFill>
                <a:latin typeface="Arial" pitchFamily="34" charset="0"/>
                <a:cs typeface="Arial" pitchFamily="34" charset="0"/>
              </a:rPr>
              <a:t> </a:t>
            </a:r>
            <a:r>
              <a:rPr lang="en-US" sz="9600" dirty="0" err="1">
                <a:solidFill>
                  <a:srgbClr val="7030A0"/>
                </a:solidFill>
                <a:latin typeface="Arial" pitchFamily="34" charset="0"/>
                <a:cs typeface="Arial" pitchFamily="34" charset="0"/>
              </a:rPr>
              <a:t>nguồn</a:t>
            </a:r>
            <a:r>
              <a:rPr lang="en-US" sz="9600" dirty="0">
                <a:solidFill>
                  <a:srgbClr val="7030A0"/>
                </a:solidFill>
                <a:latin typeface="Arial" pitchFamily="34" charset="0"/>
                <a:cs typeface="Arial" pitchFamily="34" charset="0"/>
              </a:rPr>
              <a:t> </a:t>
            </a:r>
            <a:r>
              <a:rPr lang="en-US" sz="9600" dirty="0" err="1">
                <a:solidFill>
                  <a:srgbClr val="7030A0"/>
                </a:solidFill>
                <a:latin typeface="Arial" pitchFamily="34" charset="0"/>
                <a:cs typeface="Arial" pitchFamily="34" charset="0"/>
              </a:rPr>
              <a:t>cảm</a:t>
            </a:r>
            <a:r>
              <a:rPr lang="en-US" sz="9600" dirty="0">
                <a:solidFill>
                  <a:srgbClr val="7030A0"/>
                </a:solidFill>
                <a:latin typeface="Arial" pitchFamily="34" charset="0"/>
                <a:cs typeface="Arial" pitchFamily="34" charset="0"/>
              </a:rPr>
              <a:t> </a:t>
            </a:r>
            <a:r>
              <a:rPr lang="en-US" sz="9600" dirty="0" err="1">
                <a:solidFill>
                  <a:srgbClr val="7030A0"/>
                </a:solidFill>
                <a:latin typeface="Arial" pitchFamily="34" charset="0"/>
                <a:cs typeface="Arial" pitchFamily="34" charset="0"/>
              </a:rPr>
              <a:t>hứng</a:t>
            </a:r>
            <a:r>
              <a:rPr lang="en-US" sz="9600" dirty="0">
                <a:solidFill>
                  <a:srgbClr val="7030A0"/>
                </a:solidFill>
                <a:latin typeface="Arial" pitchFamily="34" charset="0"/>
                <a:cs typeface="Arial" pitchFamily="34" charset="0"/>
              </a:rPr>
              <a:t>, ở </a:t>
            </a:r>
            <a:r>
              <a:rPr lang="en-US" sz="9600" dirty="0" err="1">
                <a:solidFill>
                  <a:srgbClr val="7030A0"/>
                </a:solidFill>
                <a:latin typeface="Arial" pitchFamily="34" charset="0"/>
                <a:cs typeface="Arial" pitchFamily="34" charset="0"/>
              </a:rPr>
              <a:t>đây</a:t>
            </a:r>
            <a:r>
              <a:rPr lang="en-US" sz="9600" dirty="0">
                <a:solidFill>
                  <a:srgbClr val="7030A0"/>
                </a:solidFill>
                <a:latin typeface="Arial" pitchFamily="34" charset="0"/>
                <a:cs typeface="Arial" pitchFamily="34" charset="0"/>
              </a:rPr>
              <a:t> </a:t>
            </a:r>
            <a:r>
              <a:rPr lang="en-US" sz="9600" dirty="0" err="1">
                <a:solidFill>
                  <a:srgbClr val="7030A0"/>
                </a:solidFill>
                <a:latin typeface="Arial" pitchFamily="34" charset="0"/>
                <a:cs typeface="Arial" pitchFamily="34" charset="0"/>
              </a:rPr>
              <a:t>là</a:t>
            </a:r>
            <a:r>
              <a:rPr lang="en-US" sz="9600" dirty="0">
                <a:solidFill>
                  <a:srgbClr val="7030A0"/>
                </a:solidFill>
                <a:latin typeface="Arial" pitchFamily="34" charset="0"/>
                <a:cs typeface="Arial" pitchFamily="34" charset="0"/>
              </a:rPr>
              <a:t> </a:t>
            </a:r>
            <a:r>
              <a:rPr lang="en-US" sz="9600" dirty="0" err="1">
                <a:solidFill>
                  <a:srgbClr val="7030A0"/>
                </a:solidFill>
                <a:latin typeface="Arial" pitchFamily="34" charset="0"/>
                <a:cs typeface="Arial" pitchFamily="34" charset="0"/>
              </a:rPr>
              <a:t>khơi</a:t>
            </a:r>
            <a:r>
              <a:rPr lang="en-US" sz="9600" dirty="0">
                <a:solidFill>
                  <a:srgbClr val="7030A0"/>
                </a:solidFill>
                <a:latin typeface="Arial" pitchFamily="34" charset="0"/>
                <a:cs typeface="Arial" pitchFamily="34" charset="0"/>
              </a:rPr>
              <a:t> </a:t>
            </a:r>
            <a:r>
              <a:rPr lang="en-US" sz="9600" dirty="0" err="1">
                <a:solidFill>
                  <a:srgbClr val="7030A0"/>
                </a:solidFill>
                <a:latin typeface="Arial" pitchFamily="34" charset="0"/>
                <a:cs typeface="Arial" pitchFamily="34" charset="0"/>
              </a:rPr>
              <a:t>dậy</a:t>
            </a:r>
            <a:r>
              <a:rPr lang="en-US" sz="9600" dirty="0">
                <a:solidFill>
                  <a:srgbClr val="7030A0"/>
                </a:solidFill>
                <a:latin typeface="Arial" pitchFamily="34" charset="0"/>
                <a:cs typeface="Arial" pitchFamily="34" charset="0"/>
              </a:rPr>
              <a:t> </a:t>
            </a:r>
            <a:r>
              <a:rPr lang="en-US" sz="9600" dirty="0" err="1">
                <a:solidFill>
                  <a:srgbClr val="7030A0"/>
                </a:solidFill>
                <a:latin typeface="Arial" panose="020B0604020202020204" pitchFamily="34" charset="0"/>
                <a:cs typeface="Arial" panose="020B0604020202020204" pitchFamily="34" charset="0"/>
              </a:rPr>
              <a:t>tinh</a:t>
            </a:r>
            <a:r>
              <a:rPr lang="en-US" sz="9600" dirty="0">
                <a:solidFill>
                  <a:srgbClr val="7030A0"/>
                </a:solidFill>
                <a:latin typeface="Arial" panose="020B0604020202020204" pitchFamily="34" charset="0"/>
                <a:cs typeface="Arial" panose="020B0604020202020204" pitchFamily="34" charset="0"/>
              </a:rPr>
              <a:t> </a:t>
            </a:r>
            <a:r>
              <a:rPr lang="en-US" sz="9600" dirty="0" err="1">
                <a:solidFill>
                  <a:srgbClr val="7030A0"/>
                </a:solidFill>
                <a:latin typeface="Arial" panose="020B0604020202020204" pitchFamily="34" charset="0"/>
                <a:cs typeface="Arial" panose="020B0604020202020204" pitchFamily="34" charset="0"/>
              </a:rPr>
              <a:t>thần</a:t>
            </a:r>
            <a:r>
              <a:rPr lang="en-US" sz="9600" dirty="0">
                <a:solidFill>
                  <a:srgbClr val="7030A0"/>
                </a:solidFill>
                <a:latin typeface="Arial" panose="020B0604020202020204" pitchFamily="34" charset="0"/>
                <a:cs typeface="Arial" panose="020B0604020202020204" pitchFamily="34" charset="0"/>
              </a:rPr>
              <a:t> </a:t>
            </a:r>
            <a:r>
              <a:rPr lang="en-US" sz="9600" dirty="0" err="1">
                <a:solidFill>
                  <a:srgbClr val="7030A0"/>
                </a:solidFill>
                <a:latin typeface="Arial" panose="020B0604020202020204" pitchFamily="34" charset="0"/>
                <a:cs typeface="Arial" panose="020B0604020202020204" pitchFamily="34" charset="0"/>
              </a:rPr>
              <a:t>yêu</a:t>
            </a:r>
            <a:r>
              <a:rPr lang="en-US" sz="9600" dirty="0">
                <a:solidFill>
                  <a:srgbClr val="7030A0"/>
                </a:solidFill>
                <a:latin typeface="Arial" panose="020B0604020202020204" pitchFamily="34" charset="0"/>
                <a:cs typeface="Arial" panose="020B0604020202020204" pitchFamily="34" charset="0"/>
              </a:rPr>
              <a:t> </a:t>
            </a:r>
            <a:r>
              <a:rPr lang="en-US" sz="9600" dirty="0" err="1">
                <a:solidFill>
                  <a:srgbClr val="7030A0"/>
                </a:solidFill>
                <a:latin typeface="Arial" panose="020B0604020202020204" pitchFamily="34" charset="0"/>
                <a:cs typeface="Arial" panose="020B0604020202020204" pitchFamily="34" charset="0"/>
              </a:rPr>
              <a:t>nước</a:t>
            </a:r>
            <a:r>
              <a:rPr lang="en-US" sz="9600" dirty="0">
                <a:solidFill>
                  <a:srgbClr val="7030A0"/>
                </a:solidFill>
                <a:latin typeface="Arial" panose="020B0604020202020204" pitchFamily="34" charset="0"/>
                <a:cs typeface="Arial" panose="020B0604020202020204" pitchFamily="34" charset="0"/>
              </a:rPr>
              <a:t>, ý </a:t>
            </a:r>
            <a:r>
              <a:rPr lang="en-US" sz="9600" dirty="0" err="1">
                <a:solidFill>
                  <a:srgbClr val="7030A0"/>
                </a:solidFill>
                <a:latin typeface="Arial" panose="020B0604020202020204" pitchFamily="34" charset="0"/>
                <a:cs typeface="Arial" panose="020B0604020202020204" pitchFamily="34" charset="0"/>
              </a:rPr>
              <a:t>chí</a:t>
            </a:r>
            <a:r>
              <a:rPr lang="en-US" sz="9600" dirty="0">
                <a:solidFill>
                  <a:srgbClr val="7030A0"/>
                </a:solidFill>
                <a:latin typeface="Arial" panose="020B0604020202020204" pitchFamily="34" charset="0"/>
                <a:cs typeface="Arial" panose="020B0604020202020204" pitchFamily="34" charset="0"/>
              </a:rPr>
              <a:t> </a:t>
            </a:r>
            <a:r>
              <a:rPr lang="en-US" sz="9600" dirty="0" err="1">
                <a:solidFill>
                  <a:srgbClr val="7030A0"/>
                </a:solidFill>
                <a:latin typeface="Arial" panose="020B0604020202020204" pitchFamily="34" charset="0"/>
                <a:cs typeface="Arial" panose="020B0604020202020204" pitchFamily="34" charset="0"/>
              </a:rPr>
              <a:t>tự</a:t>
            </a:r>
            <a:r>
              <a:rPr lang="en-US" sz="9600" dirty="0">
                <a:solidFill>
                  <a:srgbClr val="7030A0"/>
                </a:solidFill>
                <a:latin typeface="Arial" panose="020B0604020202020204" pitchFamily="34" charset="0"/>
                <a:cs typeface="Arial" panose="020B0604020202020204" pitchFamily="34" charset="0"/>
              </a:rPr>
              <a:t> </a:t>
            </a:r>
            <a:r>
              <a:rPr lang="en-US" sz="9600" dirty="0" err="1">
                <a:solidFill>
                  <a:srgbClr val="7030A0"/>
                </a:solidFill>
                <a:latin typeface="Arial" panose="020B0604020202020204" pitchFamily="34" charset="0"/>
                <a:cs typeface="Arial" panose="020B0604020202020204" pitchFamily="34" charset="0"/>
              </a:rPr>
              <a:t>cường</a:t>
            </a:r>
            <a:r>
              <a:rPr lang="en-US" sz="9600" dirty="0">
                <a:solidFill>
                  <a:srgbClr val="7030A0"/>
                </a:solidFill>
                <a:latin typeface="Arial" panose="020B0604020202020204" pitchFamily="34" charset="0"/>
                <a:cs typeface="Arial" panose="020B0604020202020204" pitchFamily="34" charset="0"/>
              </a:rPr>
              <a:t>, </a:t>
            </a:r>
            <a:r>
              <a:rPr lang="en-US" sz="9600" dirty="0" err="1">
                <a:solidFill>
                  <a:srgbClr val="7030A0"/>
                </a:solidFill>
                <a:latin typeface="Arial" panose="020B0604020202020204" pitchFamily="34" charset="0"/>
                <a:cs typeface="Arial" panose="020B0604020202020204" pitchFamily="34" charset="0"/>
              </a:rPr>
              <a:t>khát</a:t>
            </a:r>
            <a:r>
              <a:rPr lang="en-US" sz="9600" dirty="0">
                <a:solidFill>
                  <a:srgbClr val="7030A0"/>
                </a:solidFill>
                <a:latin typeface="Arial" panose="020B0604020202020204" pitchFamily="34" charset="0"/>
                <a:cs typeface="Arial" panose="020B0604020202020204" pitchFamily="34" charset="0"/>
              </a:rPr>
              <a:t> </a:t>
            </a:r>
            <a:r>
              <a:rPr lang="en-US" sz="9600" dirty="0" err="1">
                <a:solidFill>
                  <a:srgbClr val="7030A0"/>
                </a:solidFill>
                <a:latin typeface="Arial" panose="020B0604020202020204" pitchFamily="34" charset="0"/>
                <a:cs typeface="Arial" panose="020B0604020202020204" pitchFamily="34" charset="0"/>
              </a:rPr>
              <a:t>vọng</a:t>
            </a:r>
            <a:r>
              <a:rPr lang="en-US" sz="9600" dirty="0">
                <a:solidFill>
                  <a:srgbClr val="7030A0"/>
                </a:solidFill>
                <a:latin typeface="Arial" panose="020B0604020202020204" pitchFamily="34" charset="0"/>
                <a:cs typeface="Arial" panose="020B0604020202020204" pitchFamily="34" charset="0"/>
              </a:rPr>
              <a:t> </a:t>
            </a:r>
            <a:r>
              <a:rPr lang="en-US" sz="9600" dirty="0" err="1">
                <a:solidFill>
                  <a:srgbClr val="7030A0"/>
                </a:solidFill>
                <a:latin typeface="Arial" panose="020B0604020202020204" pitchFamily="34" charset="0"/>
                <a:cs typeface="Arial" panose="020B0604020202020204" pitchFamily="34" charset="0"/>
              </a:rPr>
              <a:t>xây</a:t>
            </a:r>
            <a:r>
              <a:rPr lang="en-US" sz="9600" dirty="0">
                <a:solidFill>
                  <a:srgbClr val="7030A0"/>
                </a:solidFill>
                <a:latin typeface="Arial" panose="020B0604020202020204" pitchFamily="34" charset="0"/>
                <a:cs typeface="Arial" panose="020B0604020202020204" pitchFamily="34" charset="0"/>
              </a:rPr>
              <a:t> </a:t>
            </a:r>
            <a:r>
              <a:rPr lang="en-US" sz="9600" dirty="0" err="1">
                <a:solidFill>
                  <a:srgbClr val="7030A0"/>
                </a:solidFill>
                <a:latin typeface="Arial" panose="020B0604020202020204" pitchFamily="34" charset="0"/>
                <a:cs typeface="Arial" panose="020B0604020202020204" pitchFamily="34" charset="0"/>
              </a:rPr>
              <a:t>dựng</a:t>
            </a:r>
            <a:r>
              <a:rPr lang="en-US" sz="9600" dirty="0">
                <a:solidFill>
                  <a:srgbClr val="7030A0"/>
                </a:solidFill>
                <a:latin typeface="Arial" panose="020B0604020202020204" pitchFamily="34" charset="0"/>
                <a:cs typeface="Arial" panose="020B0604020202020204" pitchFamily="34" charset="0"/>
              </a:rPr>
              <a:t> </a:t>
            </a:r>
            <a:r>
              <a:rPr lang="en-US" sz="9600" dirty="0" err="1">
                <a:solidFill>
                  <a:srgbClr val="7030A0"/>
                </a:solidFill>
                <a:latin typeface="Arial" panose="020B0604020202020204" pitchFamily="34" charset="0"/>
                <a:cs typeface="Arial" panose="020B0604020202020204" pitchFamily="34" charset="0"/>
              </a:rPr>
              <a:t>và</a:t>
            </a:r>
            <a:r>
              <a:rPr lang="en-US" sz="9600" dirty="0">
                <a:solidFill>
                  <a:srgbClr val="7030A0"/>
                </a:solidFill>
                <a:latin typeface="Arial" panose="020B0604020202020204" pitchFamily="34" charset="0"/>
                <a:cs typeface="Arial" panose="020B0604020202020204" pitchFamily="34" charset="0"/>
              </a:rPr>
              <a:t> </a:t>
            </a:r>
            <a:r>
              <a:rPr lang="en-US" sz="9600" dirty="0" err="1">
                <a:solidFill>
                  <a:srgbClr val="7030A0"/>
                </a:solidFill>
                <a:latin typeface="Arial" panose="020B0604020202020204" pitchFamily="34" charset="0"/>
                <a:cs typeface="Arial" panose="020B0604020202020204" pitchFamily="34" charset="0"/>
              </a:rPr>
              <a:t>phát</a:t>
            </a:r>
            <a:r>
              <a:rPr lang="en-US" sz="9600" dirty="0">
                <a:solidFill>
                  <a:srgbClr val="7030A0"/>
                </a:solidFill>
                <a:latin typeface="Arial" panose="020B0604020202020204" pitchFamily="34" charset="0"/>
                <a:cs typeface="Arial" panose="020B0604020202020204" pitchFamily="34" charset="0"/>
              </a:rPr>
              <a:t> </a:t>
            </a:r>
            <a:r>
              <a:rPr lang="en-US" sz="9600" dirty="0" err="1">
                <a:solidFill>
                  <a:srgbClr val="7030A0"/>
                </a:solidFill>
                <a:latin typeface="Arial" panose="020B0604020202020204" pitchFamily="34" charset="0"/>
                <a:cs typeface="Arial" panose="020B0604020202020204" pitchFamily="34" charset="0"/>
              </a:rPr>
              <a:t>triển</a:t>
            </a:r>
            <a:r>
              <a:rPr lang="en-US" sz="9600" dirty="0">
                <a:solidFill>
                  <a:srgbClr val="7030A0"/>
                </a:solidFill>
                <a:latin typeface="Arial" panose="020B0604020202020204" pitchFamily="34" charset="0"/>
                <a:cs typeface="Arial" panose="020B0604020202020204" pitchFamily="34" charset="0"/>
              </a:rPr>
              <a:t> Thanh </a:t>
            </a:r>
            <a:r>
              <a:rPr lang="en-US" sz="9600" dirty="0" err="1">
                <a:solidFill>
                  <a:srgbClr val="7030A0"/>
                </a:solidFill>
                <a:latin typeface="Arial" panose="020B0604020202020204" pitchFamily="34" charset="0"/>
                <a:cs typeface="Arial" panose="020B0604020202020204" pitchFamily="34" charset="0"/>
              </a:rPr>
              <a:t>Hóa</a:t>
            </a:r>
            <a:r>
              <a:rPr lang="en-US" sz="9600" dirty="0">
                <a:solidFill>
                  <a:srgbClr val="7030A0"/>
                </a:solidFill>
                <a:latin typeface="Arial" panose="020B0604020202020204" pitchFamily="34" charset="0"/>
                <a:cs typeface="Arial" panose="020B0604020202020204" pitchFamily="34" charset="0"/>
              </a:rPr>
              <a:t> </a:t>
            </a:r>
            <a:r>
              <a:rPr lang="en-US" sz="9600" dirty="0" err="1">
                <a:solidFill>
                  <a:srgbClr val="7030A0"/>
                </a:solidFill>
                <a:latin typeface="Arial" panose="020B0604020202020204" pitchFamily="34" charset="0"/>
                <a:cs typeface="Arial" panose="020B0604020202020204" pitchFamily="34" charset="0"/>
              </a:rPr>
              <a:t>giàu</a:t>
            </a:r>
            <a:r>
              <a:rPr lang="en-US" sz="9600" dirty="0">
                <a:solidFill>
                  <a:srgbClr val="7030A0"/>
                </a:solidFill>
                <a:latin typeface="Arial" panose="020B0604020202020204" pitchFamily="34" charset="0"/>
                <a:cs typeface="Arial" panose="020B0604020202020204" pitchFamily="34" charset="0"/>
              </a:rPr>
              <a:t> </a:t>
            </a:r>
            <a:r>
              <a:rPr lang="en-US" sz="9600" dirty="0" err="1">
                <a:solidFill>
                  <a:srgbClr val="7030A0"/>
                </a:solidFill>
                <a:latin typeface="Arial" panose="020B0604020202020204" pitchFamily="34" charset="0"/>
                <a:cs typeface="Arial" panose="020B0604020202020204" pitchFamily="34" charset="0"/>
              </a:rPr>
              <a:t>đẹp</a:t>
            </a:r>
            <a:r>
              <a:rPr lang="en-US" sz="9600" dirty="0">
                <a:solidFill>
                  <a:srgbClr val="7030A0"/>
                </a:solidFill>
                <a:latin typeface="Arial" panose="020B0604020202020204" pitchFamily="34" charset="0"/>
                <a:cs typeface="Arial" panose="020B0604020202020204" pitchFamily="34" charset="0"/>
              </a:rPr>
              <a:t>, </a:t>
            </a:r>
            <a:r>
              <a:rPr lang="en-US" sz="9600" dirty="0" err="1">
                <a:solidFill>
                  <a:srgbClr val="7030A0"/>
                </a:solidFill>
                <a:latin typeface="Arial" panose="020B0604020202020204" pitchFamily="34" charset="0"/>
                <a:cs typeface="Arial" panose="020B0604020202020204" pitchFamily="34" charset="0"/>
              </a:rPr>
              <a:t>văn</a:t>
            </a:r>
            <a:r>
              <a:rPr lang="en-US" sz="9600" dirty="0">
                <a:solidFill>
                  <a:srgbClr val="7030A0"/>
                </a:solidFill>
                <a:latin typeface="Arial" panose="020B0604020202020204" pitchFamily="34" charset="0"/>
                <a:cs typeface="Arial" panose="020B0604020202020204" pitchFamily="34" charset="0"/>
              </a:rPr>
              <a:t> </a:t>
            </a:r>
            <a:r>
              <a:rPr lang="en-US" sz="9600" dirty="0" err="1">
                <a:solidFill>
                  <a:srgbClr val="7030A0"/>
                </a:solidFill>
                <a:latin typeface="Arial" panose="020B0604020202020204" pitchFamily="34" charset="0"/>
                <a:cs typeface="Arial" panose="020B0604020202020204" pitchFamily="34" charset="0"/>
              </a:rPr>
              <a:t>minh</a:t>
            </a:r>
            <a:r>
              <a:rPr lang="en-US" sz="9600" dirty="0">
                <a:solidFill>
                  <a:srgbClr val="7030A0"/>
                </a:solidFill>
                <a:latin typeface="Arial" panose="020B0604020202020204" pitchFamily="34" charset="0"/>
                <a:cs typeface="Arial" panose="020B0604020202020204" pitchFamily="34" charset="0"/>
              </a:rPr>
              <a:t>, </a:t>
            </a:r>
            <a:r>
              <a:rPr lang="en-US" sz="9600" dirty="0" err="1">
                <a:solidFill>
                  <a:srgbClr val="7030A0"/>
                </a:solidFill>
                <a:latin typeface="Arial" panose="020B0604020202020204" pitchFamily="34" charset="0"/>
                <a:cs typeface="Arial" panose="020B0604020202020204" pitchFamily="34" charset="0"/>
              </a:rPr>
              <a:t>hiện</a:t>
            </a:r>
            <a:r>
              <a:rPr lang="en-US" sz="9600" dirty="0">
                <a:solidFill>
                  <a:srgbClr val="7030A0"/>
                </a:solidFill>
                <a:latin typeface="Arial" panose="020B0604020202020204" pitchFamily="34" charset="0"/>
                <a:cs typeface="Arial" panose="020B0604020202020204" pitchFamily="34" charset="0"/>
              </a:rPr>
              <a:t> </a:t>
            </a:r>
            <a:r>
              <a:rPr lang="en-US" sz="9600" dirty="0" err="1">
                <a:solidFill>
                  <a:srgbClr val="7030A0"/>
                </a:solidFill>
                <a:latin typeface="Arial" panose="020B0604020202020204" pitchFamily="34" charset="0"/>
                <a:cs typeface="Arial" panose="020B0604020202020204" pitchFamily="34" charset="0"/>
              </a:rPr>
              <a:t>đại</a:t>
            </a:r>
            <a:r>
              <a:rPr lang="en-US" sz="9600" dirty="0">
                <a:solidFill>
                  <a:srgbClr val="7030A0"/>
                </a:solidFill>
                <a:latin typeface="Arial" panose="020B0604020202020204" pitchFamily="34" charset="0"/>
                <a:cs typeface="Arial" panose="020B0604020202020204" pitchFamily="34" charset="0"/>
              </a:rPr>
              <a:t>.</a:t>
            </a:r>
            <a:endParaRPr lang="en-US" sz="11200" dirty="0">
              <a:solidFill>
                <a:srgbClr val="7030A0"/>
              </a:solidFill>
              <a:latin typeface="Arial" pitchFamily="34" charset="0"/>
              <a:cs typeface="Arial" pitchFamily="34" charset="0"/>
            </a:endParaRPr>
          </a:p>
          <a:p>
            <a:pPr algn="just">
              <a:lnSpc>
                <a:spcPct val="170000"/>
              </a:lnSpc>
              <a:buNone/>
            </a:pPr>
            <a:r>
              <a:rPr lang="en-US" sz="9800" dirty="0"/>
              <a:t>     </a:t>
            </a:r>
            <a:r>
              <a:rPr lang="en-US" sz="11200" dirty="0"/>
              <a:t> </a:t>
            </a:r>
            <a:endParaRPr lang="en-US" sz="8000" dirty="0">
              <a:solidFill>
                <a:srgbClr val="FF0000"/>
              </a:solidFill>
            </a:endParaRPr>
          </a:p>
          <a:p>
            <a:endParaRPr lang="en-US" dirty="0"/>
          </a:p>
        </p:txBody>
      </p:sp>
    </p:spTree>
    <p:extLst>
      <p:ext uri="{BB962C8B-B14F-4D97-AF65-F5344CB8AC3E}">
        <p14:creationId xmlns:p14="http://schemas.microsoft.com/office/powerpoint/2010/main" val="22515784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B2DE626C-4B4F-8D7A-7835-2A9BB54948E0}"/>
              </a:ext>
            </a:extLst>
          </p:cNvPr>
          <p:cNvSpPr>
            <a:spLocks noGrp="1"/>
          </p:cNvSpPr>
          <p:nvPr>
            <p:ph idx="1"/>
          </p:nvPr>
        </p:nvSpPr>
        <p:spPr>
          <a:xfrm>
            <a:off x="838200" y="246490"/>
            <a:ext cx="10515600" cy="5930473"/>
          </a:xfrm>
        </p:spPr>
        <p:txBody>
          <a:bodyPr>
            <a:normAutofit lnSpcReduction="10000"/>
          </a:bodyPr>
          <a:lstStyle/>
          <a:p>
            <a:pPr algn="just">
              <a:lnSpc>
                <a:spcPct val="120000"/>
              </a:lnSpc>
            </a:pPr>
            <a:r>
              <a:rPr lang="vi-VN" sz="2800" b="0" i="0" dirty="0">
                <a:solidFill>
                  <a:srgbClr val="FF0000"/>
                </a:solidFill>
                <a:effectLst/>
                <a:latin typeface="Arial" panose="020B0604020202020204" pitchFamily="34" charset="0"/>
              </a:rPr>
              <a:t>Tổng sản phẩm trên địa bàn tỉnh (GRDP) ước tính 6 tháng đầu năm 2022 tăng 13,41% so với cùng kỳ năm trước (sơ bộ quý I tăng 12,97%, ước tính quý II tăng 13,82%); trong đó, ngành nông, lâm nghiệp và thủy sản tăng 1,93%; ngành công nghiệp, xây dựng tăng 18,30% (riêng công nghiệp tăng 19,62%); các ngành dịch vụ tăng 7,80%; thuế sản phẩm trừ trợ cấp sản phẩm tăng 36,06%.</a:t>
            </a:r>
          </a:p>
          <a:p>
            <a:pPr algn="just">
              <a:lnSpc>
                <a:spcPct val="120000"/>
              </a:lnSpc>
            </a:pPr>
            <a:r>
              <a:rPr lang="vi-VN" sz="2800" b="0" i="0" dirty="0">
                <a:solidFill>
                  <a:srgbClr val="000000"/>
                </a:solidFill>
                <a:effectLst/>
                <a:latin typeface="Arial" panose="020B0604020202020204" pitchFamily="34" charset="0"/>
              </a:rPr>
              <a:t>Về cơ cấu kinh tế 6 tháng đầu năm nay, khu vực nông, lâm nghiệp và thuỷ sản chiếm 15,30%, giảm 2,31%; ngành công nghiệp, xây dựng chiếm 49,75%, tăng 2,89%; các ngành dịch vụ chiếm 28,50%, giảm 1,67%; thuế sản phẩm trừ trợ cấp sản phẩm chiếm 6,44%, tăng 1,09% so với cùng kỳ năm trước.</a:t>
            </a:r>
            <a:endParaRPr lang="en-US" dirty="0"/>
          </a:p>
        </p:txBody>
      </p:sp>
    </p:spTree>
    <p:extLst>
      <p:ext uri="{BB962C8B-B14F-4D97-AF65-F5344CB8AC3E}">
        <p14:creationId xmlns:p14="http://schemas.microsoft.com/office/powerpoint/2010/main" val="39541253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1A8123A-CA19-8A14-6306-7FE496D6FAB0}"/>
              </a:ext>
            </a:extLst>
          </p:cNvPr>
          <p:cNvSpPr>
            <a:spLocks noGrp="1"/>
          </p:cNvSpPr>
          <p:nvPr>
            <p:ph idx="1"/>
          </p:nvPr>
        </p:nvSpPr>
        <p:spPr>
          <a:xfrm>
            <a:off x="838200" y="516835"/>
            <a:ext cx="10515600" cy="5660128"/>
          </a:xfrm>
        </p:spPr>
        <p:txBody>
          <a:bodyPr>
            <a:normAutofit fontScale="25000" lnSpcReduction="20000"/>
          </a:bodyPr>
          <a:lstStyle/>
          <a:p>
            <a:pPr marL="0" indent="0" algn="just">
              <a:lnSpc>
                <a:spcPct val="120000"/>
              </a:lnSpc>
              <a:buNone/>
            </a:pPr>
            <a:r>
              <a:rPr lang="en-US" sz="2800" dirty="0"/>
              <a:t>          --</a:t>
            </a:r>
            <a:r>
              <a:rPr lang="vi-VN" sz="9600" b="0" i="0" dirty="0">
                <a:solidFill>
                  <a:srgbClr val="000000"/>
                </a:solidFill>
                <a:effectLst/>
              </a:rPr>
              <a:t>Công tác phổ cập giáo dục ở các cấp học, bậc học tiếp tục được giữ vững; trong đó, </a:t>
            </a:r>
            <a:r>
              <a:rPr lang="vi-VN" sz="9600" b="0" i="0" dirty="0">
                <a:solidFill>
                  <a:srgbClr val="FF0000"/>
                </a:solidFill>
                <a:effectLst/>
              </a:rPr>
              <a:t>100% các xã, phường, thị trấn của 27 huyện, thị xã, thành phố đạt phổ cập giáo dục mầm non trẻ em 5 tuổi; phổ cập giáo dục tiểu học đạt mức độ 3 (là tỉnh thứ 15 của cả nước đạt mức độ 3, mức độ cao nhất hiện nay); phổ cập giáo dục trung học cơ sở đạt mức độ 2 (là tỉnh thứ 12 đạt chuẩn mức độ 2).</a:t>
            </a:r>
            <a:endParaRPr lang="en-US" sz="9600" dirty="0">
              <a:solidFill>
                <a:srgbClr val="FF0000"/>
              </a:solidFill>
            </a:endParaRPr>
          </a:p>
          <a:p>
            <a:pPr marL="0" indent="0" algn="just">
              <a:lnSpc>
                <a:spcPct val="120000"/>
              </a:lnSpc>
              <a:buNone/>
            </a:pPr>
            <a:r>
              <a:rPr lang="en-US" sz="9600" b="0" i="0" dirty="0">
                <a:solidFill>
                  <a:srgbClr val="000000"/>
                </a:solidFill>
                <a:effectLst/>
              </a:rPr>
              <a:t>    </a:t>
            </a:r>
            <a:r>
              <a:rPr lang="vi-VN" sz="9600" b="0" i="0" dirty="0">
                <a:solidFill>
                  <a:srgbClr val="000000"/>
                </a:solidFill>
                <a:effectLst/>
              </a:rPr>
              <a:t>Đời sống Nhân dân trên địa bàn tỉnh 6 tháng đầu năm 2022 nhìn chung ổn định. Các huyện, thị xã, thành phố trong tỉnh đã thực hiện chi trả trợ cấp ưu đãi hàng tháng đầy đủ, kịp thời cho trên 70,1 nghìn người có công với cách mạng, kinh phí thực hiện hằng tháng là hơn 131,47 tỷ đồng. Bên cạnh đó, đã tham mưu tổ chức tốt các hoạt động tri ân người có công với cách mạng và thăm viếng nghĩa trang liệt sĩ nhân dịp tết Nguyên đán Nhâm Dần năm 2022, đảm bảo trang trọng, chu đáo.</a:t>
            </a:r>
            <a:endParaRPr lang="en-US" sz="9600" b="0" i="0" dirty="0">
              <a:solidFill>
                <a:srgbClr val="000000"/>
              </a:solidFill>
              <a:effectLst/>
            </a:endParaRPr>
          </a:p>
          <a:p>
            <a:pPr marL="0" indent="0" algn="just">
              <a:lnSpc>
                <a:spcPct val="120000"/>
              </a:lnSpc>
              <a:buNone/>
            </a:pPr>
            <a:r>
              <a:rPr lang="en-US" sz="9600" dirty="0">
                <a:solidFill>
                  <a:srgbClr val="000000"/>
                </a:solidFill>
              </a:rPr>
              <a:t>     An </a:t>
            </a:r>
            <a:r>
              <a:rPr lang="en-US" sz="9600" dirty="0" err="1">
                <a:solidFill>
                  <a:srgbClr val="000000"/>
                </a:solidFill>
              </a:rPr>
              <a:t>ninh</a:t>
            </a:r>
            <a:r>
              <a:rPr lang="en-US" sz="9600" dirty="0">
                <a:solidFill>
                  <a:srgbClr val="000000"/>
                </a:solidFill>
              </a:rPr>
              <a:t>, </a:t>
            </a:r>
            <a:r>
              <a:rPr lang="en-US" sz="9600" dirty="0" err="1">
                <a:solidFill>
                  <a:srgbClr val="000000"/>
                </a:solidFill>
              </a:rPr>
              <a:t>trật</a:t>
            </a:r>
            <a:r>
              <a:rPr lang="en-US" sz="9600" dirty="0">
                <a:solidFill>
                  <a:srgbClr val="000000"/>
                </a:solidFill>
              </a:rPr>
              <a:t> </a:t>
            </a:r>
            <a:r>
              <a:rPr lang="en-US" sz="9600" dirty="0" err="1">
                <a:solidFill>
                  <a:srgbClr val="000000"/>
                </a:solidFill>
              </a:rPr>
              <a:t>tự</a:t>
            </a:r>
            <a:r>
              <a:rPr lang="en-US" sz="9600" dirty="0">
                <a:solidFill>
                  <a:srgbClr val="000000"/>
                </a:solidFill>
              </a:rPr>
              <a:t> </a:t>
            </a:r>
            <a:r>
              <a:rPr lang="en-US" sz="9600" dirty="0" err="1">
                <a:solidFill>
                  <a:srgbClr val="000000"/>
                </a:solidFill>
              </a:rPr>
              <a:t>xã</a:t>
            </a:r>
            <a:r>
              <a:rPr lang="en-US" sz="9600" dirty="0">
                <a:solidFill>
                  <a:srgbClr val="000000"/>
                </a:solidFill>
              </a:rPr>
              <a:t> </a:t>
            </a:r>
            <a:r>
              <a:rPr lang="en-US" sz="9600" dirty="0" err="1">
                <a:solidFill>
                  <a:srgbClr val="000000"/>
                </a:solidFill>
              </a:rPr>
              <a:t>hội</a:t>
            </a:r>
            <a:r>
              <a:rPr lang="en-US" sz="9600" dirty="0">
                <a:solidFill>
                  <a:srgbClr val="000000"/>
                </a:solidFill>
              </a:rPr>
              <a:t> </a:t>
            </a:r>
            <a:r>
              <a:rPr lang="en-US" sz="9600" dirty="0" err="1">
                <a:solidFill>
                  <a:srgbClr val="000000"/>
                </a:solidFill>
              </a:rPr>
              <a:t>được</a:t>
            </a:r>
            <a:r>
              <a:rPr lang="en-US" sz="9600" dirty="0">
                <a:solidFill>
                  <a:srgbClr val="000000"/>
                </a:solidFill>
              </a:rPr>
              <a:t> </a:t>
            </a:r>
            <a:r>
              <a:rPr lang="en-US" sz="9600" dirty="0" err="1">
                <a:solidFill>
                  <a:srgbClr val="000000"/>
                </a:solidFill>
              </a:rPr>
              <a:t>bảo</a:t>
            </a:r>
            <a:r>
              <a:rPr lang="en-US" sz="9600" dirty="0">
                <a:solidFill>
                  <a:srgbClr val="000000"/>
                </a:solidFill>
              </a:rPr>
              <a:t> </a:t>
            </a:r>
            <a:r>
              <a:rPr lang="en-US" sz="9600" dirty="0" err="1">
                <a:solidFill>
                  <a:srgbClr val="000000"/>
                </a:solidFill>
              </a:rPr>
              <a:t>đảm,v.v</a:t>
            </a:r>
            <a:r>
              <a:rPr lang="en-US" sz="9600" dirty="0">
                <a:solidFill>
                  <a:srgbClr val="000000"/>
                </a:solidFill>
              </a:rPr>
              <a:t>…</a:t>
            </a:r>
            <a:endParaRPr lang="en-US" sz="9600" dirty="0"/>
          </a:p>
          <a:p>
            <a:pPr marL="0" indent="0">
              <a:buNone/>
            </a:pPr>
            <a:endParaRPr lang="en-US" sz="9600" dirty="0"/>
          </a:p>
          <a:p>
            <a:pPr marL="0" indent="0">
              <a:buNone/>
            </a:pPr>
            <a:endParaRPr lang="en-US" sz="9600" dirty="0"/>
          </a:p>
          <a:p>
            <a:pPr marL="0" indent="0" algn="just">
              <a:lnSpc>
                <a:spcPct val="120000"/>
              </a:lnSpc>
              <a:buNone/>
            </a:pPr>
            <a:endParaRPr lang="en-US" sz="9600" dirty="0"/>
          </a:p>
        </p:txBody>
      </p:sp>
    </p:spTree>
    <p:extLst>
      <p:ext uri="{BB962C8B-B14F-4D97-AF65-F5344CB8AC3E}">
        <p14:creationId xmlns:p14="http://schemas.microsoft.com/office/powerpoint/2010/main" val="32817024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C4C0A16-78B3-A303-4049-00CF941AB127}"/>
              </a:ext>
            </a:extLst>
          </p:cNvPr>
          <p:cNvSpPr>
            <a:spLocks noGrp="1"/>
          </p:cNvSpPr>
          <p:nvPr>
            <p:ph idx="1"/>
          </p:nvPr>
        </p:nvSpPr>
        <p:spPr>
          <a:xfrm>
            <a:off x="838200" y="341906"/>
            <a:ext cx="10515600" cy="5835057"/>
          </a:xfrm>
        </p:spPr>
        <p:txBody>
          <a:bodyPr/>
          <a:lstStyle/>
          <a:p>
            <a:pPr marL="0" indent="0" algn="just">
              <a:lnSpc>
                <a:spcPct val="100000"/>
              </a:lnSpc>
              <a:buNone/>
            </a:pPr>
            <a:r>
              <a:rPr lang="en-US" sz="2800" dirty="0"/>
              <a:t>   </a:t>
            </a:r>
            <a:r>
              <a:rPr lang="en-US" sz="2800" dirty="0">
                <a:solidFill>
                  <a:srgbClr val="FF0000"/>
                </a:solidFill>
              </a:rPr>
              <a:t> </a:t>
            </a:r>
            <a:r>
              <a:rPr lang="en-US" sz="2800" dirty="0" err="1">
                <a:solidFill>
                  <a:srgbClr val="FF0000"/>
                </a:solidFill>
              </a:rPr>
              <a:t>Những</a:t>
            </a:r>
            <a:r>
              <a:rPr lang="en-US" sz="2800" dirty="0">
                <a:solidFill>
                  <a:srgbClr val="FF0000"/>
                </a:solidFill>
              </a:rPr>
              <a:t> </a:t>
            </a:r>
            <a:r>
              <a:rPr lang="en-US" sz="2800" dirty="0" err="1">
                <a:solidFill>
                  <a:srgbClr val="FF0000"/>
                </a:solidFill>
              </a:rPr>
              <a:t>thành</a:t>
            </a:r>
            <a:r>
              <a:rPr lang="en-US" sz="2800" dirty="0">
                <a:solidFill>
                  <a:srgbClr val="FF0000"/>
                </a:solidFill>
              </a:rPr>
              <a:t> </a:t>
            </a:r>
            <a:r>
              <a:rPr lang="en-US" sz="2800" dirty="0" err="1">
                <a:solidFill>
                  <a:srgbClr val="FF0000"/>
                </a:solidFill>
              </a:rPr>
              <a:t>tựu</a:t>
            </a:r>
            <a:r>
              <a:rPr lang="en-US" sz="2800" dirty="0">
                <a:solidFill>
                  <a:srgbClr val="FF0000"/>
                </a:solidFill>
              </a:rPr>
              <a:t> </a:t>
            </a:r>
            <a:r>
              <a:rPr lang="en-US" sz="2800" dirty="0" err="1">
                <a:solidFill>
                  <a:srgbClr val="FF0000"/>
                </a:solidFill>
              </a:rPr>
              <a:t>đó</a:t>
            </a:r>
            <a:r>
              <a:rPr lang="en-US" sz="2800" dirty="0">
                <a:solidFill>
                  <a:srgbClr val="FF0000"/>
                </a:solidFill>
              </a:rPr>
              <a:t> </a:t>
            </a:r>
            <a:r>
              <a:rPr lang="en-US" sz="2800" dirty="0" err="1">
                <a:solidFill>
                  <a:srgbClr val="FF0000"/>
                </a:solidFill>
              </a:rPr>
              <a:t>cũng</a:t>
            </a:r>
            <a:r>
              <a:rPr lang="en-US" sz="2800" dirty="0">
                <a:solidFill>
                  <a:srgbClr val="FF0000"/>
                </a:solidFill>
              </a:rPr>
              <a:t> </a:t>
            </a:r>
            <a:r>
              <a:rPr lang="en-US" sz="2800" dirty="0" err="1">
                <a:solidFill>
                  <a:srgbClr val="FF0000"/>
                </a:solidFill>
              </a:rPr>
              <a:t>là</a:t>
            </a:r>
            <a:r>
              <a:rPr lang="en-US" sz="2800" dirty="0">
                <a:solidFill>
                  <a:srgbClr val="FF0000"/>
                </a:solidFill>
              </a:rPr>
              <a:t> </a:t>
            </a:r>
            <a:r>
              <a:rPr lang="en-US" sz="2800" dirty="0" err="1">
                <a:solidFill>
                  <a:srgbClr val="FF0000"/>
                </a:solidFill>
              </a:rPr>
              <a:t>kết</a:t>
            </a:r>
            <a:r>
              <a:rPr lang="en-US" sz="2800" dirty="0">
                <a:solidFill>
                  <a:srgbClr val="FF0000"/>
                </a:solidFill>
              </a:rPr>
              <a:t> </a:t>
            </a:r>
            <a:r>
              <a:rPr lang="en-US" sz="2800" dirty="0" err="1">
                <a:solidFill>
                  <a:srgbClr val="FF0000"/>
                </a:solidFill>
              </a:rPr>
              <a:t>quả</a:t>
            </a:r>
            <a:r>
              <a:rPr lang="en-US" sz="2800" dirty="0">
                <a:solidFill>
                  <a:srgbClr val="FF0000"/>
                </a:solidFill>
              </a:rPr>
              <a:t> </a:t>
            </a:r>
            <a:r>
              <a:rPr lang="en-US" sz="2800" dirty="0" err="1">
                <a:solidFill>
                  <a:srgbClr val="FF0000"/>
                </a:solidFill>
              </a:rPr>
              <a:t>của</a:t>
            </a:r>
            <a:r>
              <a:rPr lang="en-US" sz="2800" dirty="0">
                <a:solidFill>
                  <a:srgbClr val="FF0000"/>
                </a:solidFill>
              </a:rPr>
              <a:t> </a:t>
            </a:r>
            <a:r>
              <a:rPr lang="en-US" sz="2800" dirty="0" err="1">
                <a:solidFill>
                  <a:srgbClr val="FF0000"/>
                </a:solidFill>
              </a:rPr>
              <a:t>sự</a:t>
            </a:r>
            <a:r>
              <a:rPr lang="en-US" sz="2800" dirty="0">
                <a:solidFill>
                  <a:srgbClr val="FF0000"/>
                </a:solidFill>
              </a:rPr>
              <a:t> </a:t>
            </a:r>
            <a:r>
              <a:rPr lang="en-US" sz="2800" dirty="0" err="1">
                <a:solidFill>
                  <a:srgbClr val="FF0000"/>
                </a:solidFill>
              </a:rPr>
              <a:t>phát</a:t>
            </a:r>
            <a:r>
              <a:rPr lang="en-US" sz="2800" dirty="0">
                <a:solidFill>
                  <a:srgbClr val="FF0000"/>
                </a:solidFill>
              </a:rPr>
              <a:t> </a:t>
            </a:r>
            <a:r>
              <a:rPr lang="en-US" sz="2800" dirty="0" err="1">
                <a:solidFill>
                  <a:srgbClr val="FF0000"/>
                </a:solidFill>
              </a:rPr>
              <a:t>huy</a:t>
            </a:r>
            <a:r>
              <a:rPr lang="en-US" sz="2800" dirty="0">
                <a:solidFill>
                  <a:srgbClr val="FF0000"/>
                </a:solidFill>
              </a:rPr>
              <a:t> </a:t>
            </a:r>
            <a:r>
              <a:rPr lang="en-US" sz="2800" dirty="0" err="1">
                <a:solidFill>
                  <a:srgbClr val="FF0000"/>
                </a:solidFill>
              </a:rPr>
              <a:t>có</a:t>
            </a:r>
            <a:r>
              <a:rPr lang="en-US" sz="2800" dirty="0">
                <a:solidFill>
                  <a:srgbClr val="FF0000"/>
                </a:solidFill>
              </a:rPr>
              <a:t> </a:t>
            </a:r>
            <a:r>
              <a:rPr lang="en-US" sz="2800" dirty="0" err="1">
                <a:solidFill>
                  <a:srgbClr val="FF0000"/>
                </a:solidFill>
              </a:rPr>
              <a:t>hiệu</a:t>
            </a:r>
            <a:r>
              <a:rPr lang="en-US" sz="2800" dirty="0">
                <a:solidFill>
                  <a:srgbClr val="FF0000"/>
                </a:solidFill>
              </a:rPr>
              <a:t> </a:t>
            </a:r>
            <a:r>
              <a:rPr lang="en-US" sz="2800" dirty="0" err="1">
                <a:solidFill>
                  <a:srgbClr val="FF0000"/>
                </a:solidFill>
              </a:rPr>
              <a:t>quả</a:t>
            </a:r>
            <a:r>
              <a:rPr lang="en-US" sz="2800" dirty="0"/>
              <a:t> </a:t>
            </a:r>
            <a:r>
              <a:rPr lang="en-US" sz="2800" dirty="0" err="1">
                <a:solidFill>
                  <a:srgbClr val="FF0000"/>
                </a:solidFill>
                <a:latin typeface="Arial" panose="020B0604020202020204" pitchFamily="34" charset="0"/>
                <a:cs typeface="Arial" panose="020B0604020202020204" pitchFamily="34" charset="0"/>
              </a:rPr>
              <a:t>tinh</a:t>
            </a:r>
            <a:r>
              <a:rPr lang="en-US" sz="2800" dirty="0">
                <a:solidFill>
                  <a:srgbClr val="FF0000"/>
                </a:solidFill>
                <a:latin typeface="Arial" panose="020B0604020202020204" pitchFamily="34" charset="0"/>
                <a:cs typeface="Arial" panose="020B0604020202020204" pitchFamily="34" charset="0"/>
              </a:rPr>
              <a:t> </a:t>
            </a:r>
            <a:r>
              <a:rPr lang="en-US" sz="2800" dirty="0" err="1">
                <a:solidFill>
                  <a:srgbClr val="FF0000"/>
                </a:solidFill>
                <a:latin typeface="Arial" panose="020B0604020202020204" pitchFamily="34" charset="0"/>
                <a:cs typeface="Arial" panose="020B0604020202020204" pitchFamily="34" charset="0"/>
              </a:rPr>
              <a:t>thần</a:t>
            </a:r>
            <a:r>
              <a:rPr lang="en-US" sz="2800" dirty="0">
                <a:solidFill>
                  <a:srgbClr val="FF0000"/>
                </a:solidFill>
                <a:latin typeface="Arial" panose="020B0604020202020204" pitchFamily="34" charset="0"/>
                <a:cs typeface="Arial" panose="020B0604020202020204" pitchFamily="34" charset="0"/>
              </a:rPr>
              <a:t> </a:t>
            </a:r>
            <a:r>
              <a:rPr lang="en-US" sz="2800" dirty="0" err="1">
                <a:solidFill>
                  <a:srgbClr val="FF0000"/>
                </a:solidFill>
                <a:latin typeface="Arial" panose="020B0604020202020204" pitchFamily="34" charset="0"/>
                <a:cs typeface="Arial" panose="020B0604020202020204" pitchFamily="34" charset="0"/>
              </a:rPr>
              <a:t>yêu</a:t>
            </a:r>
            <a:r>
              <a:rPr lang="en-US" sz="2800" dirty="0">
                <a:solidFill>
                  <a:srgbClr val="FF0000"/>
                </a:solidFill>
                <a:latin typeface="Arial" panose="020B0604020202020204" pitchFamily="34" charset="0"/>
                <a:cs typeface="Arial" panose="020B0604020202020204" pitchFamily="34" charset="0"/>
              </a:rPr>
              <a:t> </a:t>
            </a:r>
            <a:r>
              <a:rPr lang="en-US" sz="2800" dirty="0" err="1">
                <a:solidFill>
                  <a:srgbClr val="FF0000"/>
                </a:solidFill>
                <a:latin typeface="Arial" panose="020B0604020202020204" pitchFamily="34" charset="0"/>
                <a:cs typeface="Arial" panose="020B0604020202020204" pitchFamily="34" charset="0"/>
              </a:rPr>
              <a:t>nước</a:t>
            </a:r>
            <a:r>
              <a:rPr lang="en-US" sz="2800" dirty="0">
                <a:solidFill>
                  <a:srgbClr val="FF0000"/>
                </a:solidFill>
                <a:latin typeface="Arial" panose="020B0604020202020204" pitchFamily="34" charset="0"/>
                <a:cs typeface="Arial" panose="020B0604020202020204" pitchFamily="34" charset="0"/>
              </a:rPr>
              <a:t>, ý </a:t>
            </a:r>
            <a:r>
              <a:rPr lang="en-US" sz="2800" dirty="0" err="1">
                <a:solidFill>
                  <a:srgbClr val="FF0000"/>
                </a:solidFill>
                <a:latin typeface="Arial" panose="020B0604020202020204" pitchFamily="34" charset="0"/>
                <a:cs typeface="Arial" panose="020B0604020202020204" pitchFamily="34" charset="0"/>
              </a:rPr>
              <a:t>chí</a:t>
            </a:r>
            <a:r>
              <a:rPr lang="en-US" sz="2800" dirty="0">
                <a:solidFill>
                  <a:srgbClr val="FF0000"/>
                </a:solidFill>
                <a:latin typeface="Arial" panose="020B0604020202020204" pitchFamily="34" charset="0"/>
                <a:cs typeface="Arial" panose="020B0604020202020204" pitchFamily="34" charset="0"/>
              </a:rPr>
              <a:t> </a:t>
            </a:r>
            <a:r>
              <a:rPr lang="en-US" sz="2800" dirty="0" err="1">
                <a:solidFill>
                  <a:srgbClr val="FF0000"/>
                </a:solidFill>
                <a:latin typeface="Arial" panose="020B0604020202020204" pitchFamily="34" charset="0"/>
                <a:cs typeface="Arial" panose="020B0604020202020204" pitchFamily="34" charset="0"/>
              </a:rPr>
              <a:t>tự</a:t>
            </a:r>
            <a:r>
              <a:rPr lang="en-US" sz="2800" dirty="0">
                <a:solidFill>
                  <a:srgbClr val="FF0000"/>
                </a:solidFill>
                <a:latin typeface="Arial" panose="020B0604020202020204" pitchFamily="34" charset="0"/>
                <a:cs typeface="Arial" panose="020B0604020202020204" pitchFamily="34" charset="0"/>
              </a:rPr>
              <a:t> </a:t>
            </a:r>
            <a:r>
              <a:rPr lang="en-US" sz="2800" dirty="0" err="1">
                <a:solidFill>
                  <a:srgbClr val="FF0000"/>
                </a:solidFill>
                <a:latin typeface="Arial" panose="020B0604020202020204" pitchFamily="34" charset="0"/>
                <a:cs typeface="Arial" panose="020B0604020202020204" pitchFamily="34" charset="0"/>
              </a:rPr>
              <a:t>cường</a:t>
            </a:r>
            <a:r>
              <a:rPr lang="en-US" sz="2800" dirty="0">
                <a:solidFill>
                  <a:srgbClr val="FF0000"/>
                </a:solidFill>
                <a:latin typeface="Arial" panose="020B0604020202020204" pitchFamily="34" charset="0"/>
                <a:cs typeface="Arial" panose="020B0604020202020204" pitchFamily="34" charset="0"/>
              </a:rPr>
              <a:t>, </a:t>
            </a:r>
            <a:r>
              <a:rPr lang="en-US" sz="2800" dirty="0" err="1">
                <a:solidFill>
                  <a:srgbClr val="FF0000"/>
                </a:solidFill>
                <a:latin typeface="Arial" panose="020B0604020202020204" pitchFamily="34" charset="0"/>
                <a:cs typeface="Arial" panose="020B0604020202020204" pitchFamily="34" charset="0"/>
              </a:rPr>
              <a:t>khát</a:t>
            </a:r>
            <a:r>
              <a:rPr lang="en-US" sz="2800" dirty="0">
                <a:solidFill>
                  <a:srgbClr val="FF0000"/>
                </a:solidFill>
                <a:latin typeface="Arial" panose="020B0604020202020204" pitchFamily="34" charset="0"/>
                <a:cs typeface="Arial" panose="020B0604020202020204" pitchFamily="34" charset="0"/>
              </a:rPr>
              <a:t> </a:t>
            </a:r>
            <a:r>
              <a:rPr lang="en-US" sz="2800" dirty="0" err="1">
                <a:solidFill>
                  <a:srgbClr val="FF0000"/>
                </a:solidFill>
                <a:latin typeface="Arial" panose="020B0604020202020204" pitchFamily="34" charset="0"/>
                <a:cs typeface="Arial" panose="020B0604020202020204" pitchFamily="34" charset="0"/>
              </a:rPr>
              <a:t>vọng</a:t>
            </a:r>
            <a:r>
              <a:rPr lang="en-US" sz="2800" dirty="0">
                <a:solidFill>
                  <a:srgbClr val="FF0000"/>
                </a:solidFill>
                <a:latin typeface="Arial" panose="020B0604020202020204" pitchFamily="34" charset="0"/>
                <a:cs typeface="Arial" panose="020B0604020202020204" pitchFamily="34" charset="0"/>
              </a:rPr>
              <a:t> </a:t>
            </a:r>
            <a:r>
              <a:rPr lang="en-US" sz="2800" dirty="0" err="1">
                <a:solidFill>
                  <a:srgbClr val="FF0000"/>
                </a:solidFill>
                <a:latin typeface="Arial" panose="020B0604020202020204" pitchFamily="34" charset="0"/>
                <a:cs typeface="Arial" panose="020B0604020202020204" pitchFamily="34" charset="0"/>
              </a:rPr>
              <a:t>xây</a:t>
            </a:r>
            <a:r>
              <a:rPr lang="en-US" sz="2800" dirty="0">
                <a:solidFill>
                  <a:srgbClr val="FF0000"/>
                </a:solidFill>
                <a:latin typeface="Arial" panose="020B0604020202020204" pitchFamily="34" charset="0"/>
                <a:cs typeface="Arial" panose="020B0604020202020204" pitchFamily="34" charset="0"/>
              </a:rPr>
              <a:t> </a:t>
            </a:r>
            <a:r>
              <a:rPr lang="en-US" sz="2800" dirty="0" err="1">
                <a:solidFill>
                  <a:srgbClr val="FF0000"/>
                </a:solidFill>
                <a:latin typeface="Arial" panose="020B0604020202020204" pitchFamily="34" charset="0"/>
                <a:cs typeface="Arial" panose="020B0604020202020204" pitchFamily="34" charset="0"/>
              </a:rPr>
              <a:t>dựng</a:t>
            </a:r>
            <a:r>
              <a:rPr lang="en-US" sz="2800" dirty="0">
                <a:solidFill>
                  <a:srgbClr val="FF0000"/>
                </a:solidFill>
                <a:latin typeface="Arial" panose="020B0604020202020204" pitchFamily="34" charset="0"/>
                <a:cs typeface="Arial" panose="020B0604020202020204" pitchFamily="34" charset="0"/>
              </a:rPr>
              <a:t> </a:t>
            </a:r>
            <a:r>
              <a:rPr lang="en-US" sz="2800" dirty="0" err="1">
                <a:solidFill>
                  <a:srgbClr val="FF0000"/>
                </a:solidFill>
                <a:latin typeface="Arial" panose="020B0604020202020204" pitchFamily="34" charset="0"/>
                <a:cs typeface="Arial" panose="020B0604020202020204" pitchFamily="34" charset="0"/>
              </a:rPr>
              <a:t>và</a:t>
            </a:r>
            <a:r>
              <a:rPr lang="en-US" sz="2800" dirty="0">
                <a:solidFill>
                  <a:srgbClr val="FF0000"/>
                </a:solidFill>
                <a:latin typeface="Arial" panose="020B0604020202020204" pitchFamily="34" charset="0"/>
                <a:cs typeface="Arial" panose="020B0604020202020204" pitchFamily="34" charset="0"/>
              </a:rPr>
              <a:t> </a:t>
            </a:r>
            <a:r>
              <a:rPr lang="en-US" sz="2800" dirty="0" err="1">
                <a:solidFill>
                  <a:srgbClr val="FF0000"/>
                </a:solidFill>
                <a:latin typeface="Arial" panose="020B0604020202020204" pitchFamily="34" charset="0"/>
                <a:cs typeface="Arial" panose="020B0604020202020204" pitchFamily="34" charset="0"/>
              </a:rPr>
              <a:t>phát</a:t>
            </a:r>
            <a:r>
              <a:rPr lang="en-US" sz="2800" dirty="0">
                <a:solidFill>
                  <a:srgbClr val="FF0000"/>
                </a:solidFill>
                <a:latin typeface="Arial" panose="020B0604020202020204" pitchFamily="34" charset="0"/>
                <a:cs typeface="Arial" panose="020B0604020202020204" pitchFamily="34" charset="0"/>
              </a:rPr>
              <a:t> </a:t>
            </a:r>
            <a:r>
              <a:rPr lang="en-US" sz="2800" dirty="0" err="1">
                <a:solidFill>
                  <a:srgbClr val="FF0000"/>
                </a:solidFill>
                <a:latin typeface="Arial" panose="020B0604020202020204" pitchFamily="34" charset="0"/>
                <a:cs typeface="Arial" panose="020B0604020202020204" pitchFamily="34" charset="0"/>
              </a:rPr>
              <a:t>triển</a:t>
            </a:r>
            <a:r>
              <a:rPr lang="en-US" sz="2800" dirty="0">
                <a:solidFill>
                  <a:srgbClr val="FF0000"/>
                </a:solidFill>
                <a:latin typeface="Arial" panose="020B0604020202020204" pitchFamily="34" charset="0"/>
                <a:cs typeface="Arial" panose="020B0604020202020204" pitchFamily="34" charset="0"/>
              </a:rPr>
              <a:t> Thanh </a:t>
            </a:r>
            <a:r>
              <a:rPr lang="en-US" sz="2800" dirty="0" err="1">
                <a:solidFill>
                  <a:srgbClr val="FF0000"/>
                </a:solidFill>
                <a:latin typeface="Arial" panose="020B0604020202020204" pitchFamily="34" charset="0"/>
                <a:cs typeface="Arial" panose="020B0604020202020204" pitchFamily="34" charset="0"/>
              </a:rPr>
              <a:t>Hóa</a:t>
            </a:r>
            <a:r>
              <a:rPr lang="en-US" sz="2800" dirty="0">
                <a:solidFill>
                  <a:srgbClr val="FF0000"/>
                </a:solidFill>
                <a:latin typeface="Arial" panose="020B0604020202020204" pitchFamily="34" charset="0"/>
                <a:cs typeface="Arial" panose="020B0604020202020204" pitchFamily="34" charset="0"/>
              </a:rPr>
              <a:t> </a:t>
            </a:r>
            <a:r>
              <a:rPr lang="en-US" sz="2800" dirty="0" err="1">
                <a:solidFill>
                  <a:srgbClr val="FF0000"/>
                </a:solidFill>
                <a:latin typeface="Arial" panose="020B0604020202020204" pitchFamily="34" charset="0"/>
                <a:cs typeface="Arial" panose="020B0604020202020204" pitchFamily="34" charset="0"/>
              </a:rPr>
              <a:t>giàu</a:t>
            </a:r>
            <a:r>
              <a:rPr lang="en-US" sz="2800" dirty="0">
                <a:solidFill>
                  <a:srgbClr val="FF0000"/>
                </a:solidFill>
                <a:latin typeface="Arial" panose="020B0604020202020204" pitchFamily="34" charset="0"/>
                <a:cs typeface="Arial" panose="020B0604020202020204" pitchFamily="34" charset="0"/>
              </a:rPr>
              <a:t> </a:t>
            </a:r>
            <a:r>
              <a:rPr lang="en-US" sz="2800" dirty="0" err="1">
                <a:solidFill>
                  <a:srgbClr val="FF0000"/>
                </a:solidFill>
                <a:latin typeface="Arial" panose="020B0604020202020204" pitchFamily="34" charset="0"/>
                <a:cs typeface="Arial" panose="020B0604020202020204" pitchFamily="34" charset="0"/>
              </a:rPr>
              <a:t>đẹp</a:t>
            </a:r>
            <a:r>
              <a:rPr lang="en-US" sz="2800" dirty="0">
                <a:solidFill>
                  <a:srgbClr val="FF0000"/>
                </a:solidFill>
                <a:latin typeface="Arial" panose="020B0604020202020204" pitchFamily="34" charset="0"/>
                <a:cs typeface="Arial" panose="020B0604020202020204" pitchFamily="34" charset="0"/>
              </a:rPr>
              <a:t>, </a:t>
            </a:r>
            <a:r>
              <a:rPr lang="en-US" sz="2800" dirty="0" err="1">
                <a:solidFill>
                  <a:srgbClr val="FF0000"/>
                </a:solidFill>
                <a:latin typeface="Arial" panose="020B0604020202020204" pitchFamily="34" charset="0"/>
                <a:cs typeface="Arial" panose="020B0604020202020204" pitchFamily="34" charset="0"/>
              </a:rPr>
              <a:t>văn</a:t>
            </a:r>
            <a:r>
              <a:rPr lang="en-US" sz="2800" dirty="0">
                <a:solidFill>
                  <a:srgbClr val="FF0000"/>
                </a:solidFill>
                <a:latin typeface="Arial" panose="020B0604020202020204" pitchFamily="34" charset="0"/>
                <a:cs typeface="Arial" panose="020B0604020202020204" pitchFamily="34" charset="0"/>
              </a:rPr>
              <a:t> </a:t>
            </a:r>
            <a:r>
              <a:rPr lang="en-US" sz="2800" dirty="0" err="1">
                <a:solidFill>
                  <a:srgbClr val="FF0000"/>
                </a:solidFill>
                <a:latin typeface="Arial" panose="020B0604020202020204" pitchFamily="34" charset="0"/>
                <a:cs typeface="Arial" panose="020B0604020202020204" pitchFamily="34" charset="0"/>
              </a:rPr>
              <a:t>minh</a:t>
            </a:r>
            <a:r>
              <a:rPr lang="en-US" sz="2800" dirty="0">
                <a:solidFill>
                  <a:srgbClr val="FF0000"/>
                </a:solidFill>
                <a:latin typeface="Arial" panose="020B0604020202020204" pitchFamily="34" charset="0"/>
                <a:cs typeface="Arial" panose="020B0604020202020204" pitchFamily="34" charset="0"/>
              </a:rPr>
              <a:t>, </a:t>
            </a:r>
            <a:r>
              <a:rPr lang="en-US" sz="2800" dirty="0" err="1">
                <a:solidFill>
                  <a:srgbClr val="FF0000"/>
                </a:solidFill>
                <a:latin typeface="Arial" panose="020B0604020202020204" pitchFamily="34" charset="0"/>
                <a:cs typeface="Arial" panose="020B0604020202020204" pitchFamily="34" charset="0"/>
              </a:rPr>
              <a:t>hiện</a:t>
            </a:r>
            <a:r>
              <a:rPr lang="en-US" sz="2800" dirty="0">
                <a:solidFill>
                  <a:srgbClr val="FF0000"/>
                </a:solidFill>
                <a:latin typeface="Arial" panose="020B0604020202020204" pitchFamily="34" charset="0"/>
                <a:cs typeface="Arial" panose="020B0604020202020204" pitchFamily="34" charset="0"/>
              </a:rPr>
              <a:t> </a:t>
            </a:r>
            <a:r>
              <a:rPr lang="en-US" sz="2800" dirty="0" err="1">
                <a:solidFill>
                  <a:srgbClr val="FF0000"/>
                </a:solidFill>
                <a:latin typeface="Arial" panose="020B0604020202020204" pitchFamily="34" charset="0"/>
                <a:cs typeface="Arial" panose="020B0604020202020204" pitchFamily="34" charset="0"/>
              </a:rPr>
              <a:t>đại</a:t>
            </a:r>
            <a:r>
              <a:rPr lang="en-US" sz="2800" dirty="0"/>
              <a:t>. </a:t>
            </a:r>
          </a:p>
          <a:p>
            <a:pPr marL="0" indent="0" algn="just">
              <a:lnSpc>
                <a:spcPct val="100000"/>
              </a:lnSpc>
              <a:buNone/>
            </a:pPr>
            <a:r>
              <a:rPr lang="en-US" dirty="0"/>
              <a:t>     </a:t>
            </a:r>
            <a:r>
              <a:rPr lang="en-US" sz="2800" dirty="0" err="1"/>
              <a:t>Từ</a:t>
            </a:r>
            <a:r>
              <a:rPr lang="en-US" sz="2800" dirty="0"/>
              <a:t> </a:t>
            </a:r>
            <a:r>
              <a:rPr lang="en-US" sz="2800" dirty="0" err="1"/>
              <a:t>đó</a:t>
            </a:r>
            <a:r>
              <a:rPr lang="en-US" sz="2800" dirty="0"/>
              <a:t> </a:t>
            </a:r>
            <a:r>
              <a:rPr lang="en-US" sz="2800" dirty="0" err="1"/>
              <a:t>chúng</a:t>
            </a:r>
            <a:r>
              <a:rPr lang="en-US" sz="2800" dirty="0"/>
              <a:t> ta </a:t>
            </a:r>
            <a:r>
              <a:rPr lang="en-US" sz="2800" dirty="0" err="1"/>
              <a:t>thêm</a:t>
            </a:r>
            <a:r>
              <a:rPr lang="en-US" sz="2800" dirty="0"/>
              <a:t> tin </a:t>
            </a:r>
            <a:r>
              <a:rPr lang="en-US" sz="2800" dirty="0" err="1"/>
              <a:t>tưởng</a:t>
            </a:r>
            <a:r>
              <a:rPr lang="en-US" sz="2800" dirty="0"/>
              <a:t>, </a:t>
            </a:r>
            <a:r>
              <a:rPr lang="en-US" sz="2800" dirty="0" err="1"/>
              <a:t>thêm</a:t>
            </a:r>
            <a:r>
              <a:rPr lang="en-US" sz="2800" dirty="0"/>
              <a:t> </a:t>
            </a:r>
            <a:r>
              <a:rPr lang="en-US" sz="2800" dirty="0" err="1"/>
              <a:t>tự</a:t>
            </a:r>
            <a:r>
              <a:rPr lang="en-US" sz="2800" dirty="0"/>
              <a:t> </a:t>
            </a:r>
            <a:r>
              <a:rPr lang="en-US" sz="2800" dirty="0" err="1"/>
              <a:t>hào</a:t>
            </a:r>
            <a:r>
              <a:rPr lang="en-US" sz="2800" dirty="0"/>
              <a:t>, </a:t>
            </a:r>
            <a:r>
              <a:rPr lang="en-US" sz="2800" dirty="0" err="1"/>
              <a:t>thêm</a:t>
            </a:r>
            <a:r>
              <a:rPr lang="en-US" sz="2800" dirty="0"/>
              <a:t> </a:t>
            </a:r>
            <a:r>
              <a:rPr lang="en-US" sz="2800" dirty="0" err="1"/>
              <a:t>quyết</a:t>
            </a:r>
            <a:r>
              <a:rPr lang="en-US" sz="2800" dirty="0"/>
              <a:t> </a:t>
            </a:r>
            <a:r>
              <a:rPr lang="en-US" sz="2800" dirty="0" err="1"/>
              <a:t>tâm</a:t>
            </a:r>
            <a:r>
              <a:rPr lang="en-US" sz="2800" dirty="0"/>
              <a:t>, </a:t>
            </a:r>
            <a:r>
              <a:rPr lang="en-US" sz="2800" dirty="0" err="1"/>
              <a:t>thêm</a:t>
            </a:r>
            <a:r>
              <a:rPr lang="en-US" sz="2800" dirty="0"/>
              <a:t> </a:t>
            </a:r>
            <a:r>
              <a:rPr lang="en-US" sz="2800" dirty="0" err="1"/>
              <a:t>cơ</a:t>
            </a:r>
            <a:r>
              <a:rPr lang="en-US" sz="2800" dirty="0"/>
              <a:t> </a:t>
            </a:r>
            <a:r>
              <a:rPr lang="en-US" sz="2800" dirty="0" err="1"/>
              <a:t>sở</a:t>
            </a:r>
            <a:r>
              <a:rPr lang="en-US" sz="2800" dirty="0"/>
              <a:t> </a:t>
            </a:r>
            <a:r>
              <a:rPr lang="en-US" sz="2800" dirty="0" err="1"/>
              <a:t>khẳng</a:t>
            </a:r>
            <a:r>
              <a:rPr lang="en-US" sz="2800" dirty="0"/>
              <a:t> </a:t>
            </a:r>
            <a:r>
              <a:rPr lang="en-US" sz="2800" dirty="0" err="1"/>
              <a:t>định</a:t>
            </a:r>
            <a:r>
              <a:rPr lang="en-US" sz="2800" dirty="0"/>
              <a:t> </a:t>
            </a:r>
            <a:r>
              <a:rPr lang="en-US" sz="2800" dirty="0" err="1"/>
              <a:t>sự</a:t>
            </a:r>
            <a:r>
              <a:rPr lang="en-US" sz="2800" dirty="0"/>
              <a:t> </a:t>
            </a:r>
            <a:r>
              <a:rPr lang="en-US" sz="2800" dirty="0" err="1"/>
              <a:t>đúng</a:t>
            </a:r>
            <a:r>
              <a:rPr lang="en-US" sz="2800" dirty="0"/>
              <a:t> </a:t>
            </a:r>
            <a:r>
              <a:rPr lang="en-US" sz="2800" dirty="0" err="1"/>
              <a:t>đắn</a:t>
            </a:r>
            <a:r>
              <a:rPr lang="en-US" sz="2800" dirty="0"/>
              <a:t> </a:t>
            </a:r>
            <a:r>
              <a:rPr lang="en-US" sz="2800" dirty="0" err="1"/>
              <a:t>của</a:t>
            </a:r>
            <a:r>
              <a:rPr lang="en-US" sz="2800" dirty="0"/>
              <a:t> con </a:t>
            </a:r>
            <a:r>
              <a:rPr lang="en-US" sz="2800" dirty="0" err="1"/>
              <a:t>đường</a:t>
            </a:r>
            <a:r>
              <a:rPr lang="en-US" sz="2800" dirty="0"/>
              <a:t> </a:t>
            </a:r>
            <a:r>
              <a:rPr lang="en-US" sz="2800" dirty="0" err="1"/>
              <a:t>phát</a:t>
            </a:r>
            <a:r>
              <a:rPr lang="en-US" sz="2800" dirty="0"/>
              <a:t> </a:t>
            </a:r>
            <a:r>
              <a:rPr lang="en-US" sz="2800" dirty="0" err="1"/>
              <a:t>triển</a:t>
            </a:r>
            <a:r>
              <a:rPr lang="en-US" sz="2800" dirty="0"/>
              <a:t> </a:t>
            </a:r>
            <a:r>
              <a:rPr lang="en-US" sz="2800" dirty="0" err="1"/>
              <a:t>mà</a:t>
            </a:r>
            <a:r>
              <a:rPr lang="en-US" sz="2800" dirty="0"/>
              <a:t> </a:t>
            </a:r>
            <a:r>
              <a:rPr lang="en-US" sz="2800" dirty="0" err="1"/>
              <a:t>Đảng</a:t>
            </a:r>
            <a:r>
              <a:rPr lang="en-US" sz="2800" dirty="0"/>
              <a:t> </a:t>
            </a:r>
            <a:r>
              <a:rPr lang="en-US" sz="2800" dirty="0" err="1"/>
              <a:t>và</a:t>
            </a:r>
            <a:r>
              <a:rPr lang="en-US" sz="2800" dirty="0"/>
              <a:t> </a:t>
            </a:r>
            <a:r>
              <a:rPr lang="en-US" sz="2800" dirty="0" err="1"/>
              <a:t>nhân</a:t>
            </a:r>
            <a:r>
              <a:rPr lang="en-US" sz="2800" dirty="0"/>
              <a:t> </a:t>
            </a:r>
            <a:r>
              <a:rPr lang="en-US" sz="2800" dirty="0" err="1"/>
              <a:t>dân</a:t>
            </a:r>
            <a:r>
              <a:rPr lang="en-US" sz="2800" dirty="0"/>
              <a:t> ta </a:t>
            </a:r>
            <a:r>
              <a:rPr lang="en-US" sz="2800" dirty="0" err="1"/>
              <a:t>đã</a:t>
            </a:r>
            <a:r>
              <a:rPr lang="en-US" sz="2800" dirty="0"/>
              <a:t> </a:t>
            </a:r>
            <a:r>
              <a:rPr lang="en-US" sz="2800" dirty="0" err="1"/>
              <a:t>lựa</a:t>
            </a:r>
            <a:r>
              <a:rPr lang="en-US" sz="2800" dirty="0"/>
              <a:t> </a:t>
            </a:r>
            <a:r>
              <a:rPr lang="en-US" sz="2800" dirty="0" err="1"/>
              <a:t>chọn</a:t>
            </a:r>
            <a:r>
              <a:rPr lang="en-US" sz="2800" dirty="0"/>
              <a:t>  – con </a:t>
            </a:r>
            <a:r>
              <a:rPr lang="en-US" sz="2800" dirty="0" err="1"/>
              <a:t>đường</a:t>
            </a:r>
            <a:r>
              <a:rPr lang="en-US" sz="2800" dirty="0"/>
              <a:t> </a:t>
            </a:r>
            <a:r>
              <a:rPr lang="en-US" sz="2800" dirty="0" err="1"/>
              <a:t>phát</a:t>
            </a:r>
            <a:r>
              <a:rPr lang="en-US" sz="2800" dirty="0"/>
              <a:t> </a:t>
            </a:r>
            <a:r>
              <a:rPr lang="en-US" sz="2800" dirty="0" err="1"/>
              <a:t>triển</a:t>
            </a:r>
            <a:r>
              <a:rPr lang="en-US" sz="2800" dirty="0"/>
              <a:t> </a:t>
            </a:r>
            <a:r>
              <a:rPr lang="en-US" sz="2800" dirty="0" err="1"/>
              <a:t>xã</a:t>
            </a:r>
            <a:r>
              <a:rPr lang="en-US" sz="2800" dirty="0"/>
              <a:t> </a:t>
            </a:r>
            <a:r>
              <a:rPr lang="en-US" sz="2800" dirty="0" err="1"/>
              <a:t>hội</a:t>
            </a:r>
            <a:r>
              <a:rPr lang="en-US" sz="2800" dirty="0"/>
              <a:t> </a:t>
            </a:r>
            <a:r>
              <a:rPr lang="en-US" sz="2800" dirty="0" err="1"/>
              <a:t>chủ</a:t>
            </a:r>
            <a:r>
              <a:rPr lang="en-US" sz="2800" dirty="0"/>
              <a:t> </a:t>
            </a:r>
            <a:r>
              <a:rPr lang="en-US" sz="2800" dirty="0" err="1"/>
              <a:t>nghĩa</a:t>
            </a:r>
            <a:r>
              <a:rPr lang="en-US" sz="2800" dirty="0"/>
              <a:t>. </a:t>
            </a:r>
            <a:r>
              <a:rPr lang="en-US" sz="2800" dirty="0" err="1">
                <a:solidFill>
                  <a:srgbClr val="FF0000"/>
                </a:solidFill>
              </a:rPr>
              <a:t>Đồng</a:t>
            </a:r>
            <a:r>
              <a:rPr lang="en-US" sz="2800" dirty="0">
                <a:solidFill>
                  <a:srgbClr val="FF0000"/>
                </a:solidFill>
              </a:rPr>
              <a:t> </a:t>
            </a:r>
            <a:r>
              <a:rPr lang="en-US" sz="2800" dirty="0" err="1">
                <a:solidFill>
                  <a:srgbClr val="FF0000"/>
                </a:solidFill>
              </a:rPr>
              <a:t>thời</a:t>
            </a:r>
            <a:r>
              <a:rPr lang="en-US" sz="2800" dirty="0">
                <a:solidFill>
                  <a:srgbClr val="FF0000"/>
                </a:solidFill>
              </a:rPr>
              <a:t> </a:t>
            </a:r>
            <a:r>
              <a:rPr lang="en-US" sz="2800" dirty="0" err="1">
                <a:solidFill>
                  <a:srgbClr val="FF0000"/>
                </a:solidFill>
              </a:rPr>
              <a:t>thêm</a:t>
            </a:r>
            <a:r>
              <a:rPr lang="en-US" sz="2800" dirty="0">
                <a:solidFill>
                  <a:srgbClr val="FF0000"/>
                </a:solidFill>
              </a:rPr>
              <a:t> tin </a:t>
            </a:r>
            <a:r>
              <a:rPr lang="en-US" sz="2800" dirty="0" err="1">
                <a:solidFill>
                  <a:srgbClr val="FF0000"/>
                </a:solidFill>
              </a:rPr>
              <a:t>tưởng</a:t>
            </a:r>
            <a:r>
              <a:rPr lang="en-US" sz="2800" dirty="0">
                <a:solidFill>
                  <a:srgbClr val="FF0000"/>
                </a:solidFill>
              </a:rPr>
              <a:t> </a:t>
            </a:r>
            <a:r>
              <a:rPr lang="en-US" sz="2800" dirty="0" err="1">
                <a:solidFill>
                  <a:srgbClr val="FF0000"/>
                </a:solidFill>
              </a:rPr>
              <a:t>vào</a:t>
            </a:r>
            <a:r>
              <a:rPr lang="en-US" sz="2800" dirty="0">
                <a:solidFill>
                  <a:srgbClr val="FF0000"/>
                </a:solidFill>
              </a:rPr>
              <a:t> </a:t>
            </a:r>
            <a:r>
              <a:rPr lang="en-US" sz="2800" dirty="0" err="1">
                <a:solidFill>
                  <a:srgbClr val="FF0000"/>
                </a:solidFill>
              </a:rPr>
              <a:t>sự</a:t>
            </a:r>
            <a:r>
              <a:rPr lang="en-US" sz="2800" dirty="0">
                <a:solidFill>
                  <a:srgbClr val="FF0000"/>
                </a:solidFill>
              </a:rPr>
              <a:t> </a:t>
            </a:r>
            <a:r>
              <a:rPr lang="en-US" sz="2800" dirty="0" err="1">
                <a:solidFill>
                  <a:srgbClr val="FF0000"/>
                </a:solidFill>
              </a:rPr>
              <a:t>lãnh</a:t>
            </a:r>
            <a:r>
              <a:rPr lang="en-US" sz="2800" dirty="0">
                <a:solidFill>
                  <a:srgbClr val="FF0000"/>
                </a:solidFill>
              </a:rPr>
              <a:t> </a:t>
            </a:r>
            <a:r>
              <a:rPr lang="en-US" sz="2800" dirty="0" err="1">
                <a:solidFill>
                  <a:srgbClr val="FF0000"/>
                </a:solidFill>
              </a:rPr>
              <a:t>đạo</a:t>
            </a:r>
            <a:r>
              <a:rPr lang="en-US" sz="2800" dirty="0">
                <a:solidFill>
                  <a:srgbClr val="FF0000"/>
                </a:solidFill>
              </a:rPr>
              <a:t> </a:t>
            </a:r>
            <a:r>
              <a:rPr lang="en-US" sz="2800" dirty="0" err="1">
                <a:solidFill>
                  <a:srgbClr val="FF0000"/>
                </a:solidFill>
              </a:rPr>
              <a:t>của</a:t>
            </a:r>
            <a:r>
              <a:rPr lang="en-US" sz="2800" dirty="0">
                <a:solidFill>
                  <a:srgbClr val="FF0000"/>
                </a:solidFill>
              </a:rPr>
              <a:t> </a:t>
            </a:r>
            <a:r>
              <a:rPr lang="en-US" sz="2800" dirty="0" err="1">
                <a:solidFill>
                  <a:srgbClr val="FF0000"/>
                </a:solidFill>
              </a:rPr>
              <a:t>Tỉnh</a:t>
            </a:r>
            <a:r>
              <a:rPr lang="en-US" sz="2800" dirty="0">
                <a:solidFill>
                  <a:srgbClr val="FF0000"/>
                </a:solidFill>
              </a:rPr>
              <a:t> </a:t>
            </a:r>
            <a:r>
              <a:rPr lang="en-US" sz="2800" dirty="0" err="1">
                <a:solidFill>
                  <a:srgbClr val="FF0000"/>
                </a:solidFill>
              </a:rPr>
              <a:t>Đảng</a:t>
            </a:r>
            <a:r>
              <a:rPr lang="en-US" sz="2800" dirty="0">
                <a:solidFill>
                  <a:srgbClr val="FF0000"/>
                </a:solidFill>
              </a:rPr>
              <a:t> </a:t>
            </a:r>
            <a:r>
              <a:rPr lang="en-US" sz="2800" dirty="0" err="1">
                <a:solidFill>
                  <a:srgbClr val="FF0000"/>
                </a:solidFill>
              </a:rPr>
              <a:t>bộ</a:t>
            </a:r>
            <a:r>
              <a:rPr lang="en-US" sz="2800" dirty="0">
                <a:solidFill>
                  <a:srgbClr val="FF0000"/>
                </a:solidFill>
              </a:rPr>
              <a:t>, </a:t>
            </a:r>
            <a:r>
              <a:rPr lang="en-US" sz="2800" dirty="0" err="1">
                <a:solidFill>
                  <a:srgbClr val="FF0000"/>
                </a:solidFill>
              </a:rPr>
              <a:t>vào</a:t>
            </a:r>
            <a:r>
              <a:rPr lang="en-US" sz="2800" dirty="0">
                <a:solidFill>
                  <a:srgbClr val="FF0000"/>
                </a:solidFill>
              </a:rPr>
              <a:t> </a:t>
            </a:r>
            <a:r>
              <a:rPr lang="en-US" sz="2800" dirty="0" err="1">
                <a:solidFill>
                  <a:srgbClr val="FF0000"/>
                </a:solidFill>
              </a:rPr>
              <a:t>các</a:t>
            </a:r>
            <a:r>
              <a:rPr lang="en-US" sz="2800" dirty="0">
                <a:solidFill>
                  <a:srgbClr val="FF0000"/>
                </a:solidFill>
              </a:rPr>
              <a:t> </a:t>
            </a:r>
            <a:r>
              <a:rPr lang="en-US" sz="2800" dirty="0" err="1">
                <a:solidFill>
                  <a:srgbClr val="FF0000"/>
                </a:solidFill>
              </a:rPr>
              <a:t>cấp</a:t>
            </a:r>
            <a:r>
              <a:rPr lang="en-US" sz="2800" dirty="0">
                <a:solidFill>
                  <a:srgbClr val="FF0000"/>
                </a:solidFill>
              </a:rPr>
              <a:t> </a:t>
            </a:r>
            <a:r>
              <a:rPr lang="en-US" sz="2800" dirty="0" err="1">
                <a:solidFill>
                  <a:srgbClr val="FF0000"/>
                </a:solidFill>
              </a:rPr>
              <a:t>ủy</a:t>
            </a:r>
            <a:r>
              <a:rPr lang="en-US" sz="2800" dirty="0">
                <a:solidFill>
                  <a:srgbClr val="FF0000"/>
                </a:solidFill>
              </a:rPr>
              <a:t> </a:t>
            </a:r>
            <a:r>
              <a:rPr lang="en-US" sz="2800" dirty="0" err="1">
                <a:solidFill>
                  <a:srgbClr val="FF0000"/>
                </a:solidFill>
              </a:rPr>
              <a:t>Đảng</a:t>
            </a:r>
            <a:r>
              <a:rPr lang="en-US" sz="2800" dirty="0">
                <a:solidFill>
                  <a:srgbClr val="FF0000"/>
                </a:solidFill>
              </a:rPr>
              <a:t> </a:t>
            </a:r>
            <a:r>
              <a:rPr lang="en-US" sz="2800" dirty="0" err="1">
                <a:solidFill>
                  <a:srgbClr val="FF0000"/>
                </a:solidFill>
              </a:rPr>
              <a:t>và</a:t>
            </a:r>
            <a:r>
              <a:rPr lang="en-US" sz="2800" dirty="0">
                <a:solidFill>
                  <a:srgbClr val="FF0000"/>
                </a:solidFill>
              </a:rPr>
              <a:t> </a:t>
            </a:r>
            <a:r>
              <a:rPr lang="en-US" sz="2800" dirty="0" err="1">
                <a:solidFill>
                  <a:srgbClr val="FF0000"/>
                </a:solidFill>
              </a:rPr>
              <a:t>các</a:t>
            </a:r>
            <a:r>
              <a:rPr lang="en-US" sz="2800" dirty="0">
                <a:solidFill>
                  <a:srgbClr val="FF0000"/>
                </a:solidFill>
              </a:rPr>
              <a:t> </a:t>
            </a:r>
            <a:r>
              <a:rPr lang="en-US" sz="2800" dirty="0" err="1">
                <a:solidFill>
                  <a:srgbClr val="FF0000"/>
                </a:solidFill>
              </a:rPr>
              <a:t>cấp</a:t>
            </a:r>
            <a:r>
              <a:rPr lang="en-US" sz="2800" dirty="0">
                <a:solidFill>
                  <a:srgbClr val="FF0000"/>
                </a:solidFill>
              </a:rPr>
              <a:t> </a:t>
            </a:r>
            <a:r>
              <a:rPr lang="en-US" sz="2800" dirty="0" err="1">
                <a:solidFill>
                  <a:srgbClr val="FF0000"/>
                </a:solidFill>
              </a:rPr>
              <a:t>chính</a:t>
            </a:r>
            <a:r>
              <a:rPr lang="en-US" sz="2800" dirty="0">
                <a:solidFill>
                  <a:srgbClr val="FF0000"/>
                </a:solidFill>
              </a:rPr>
              <a:t> </a:t>
            </a:r>
            <a:r>
              <a:rPr lang="en-US" sz="2800" dirty="0" err="1">
                <a:solidFill>
                  <a:srgbClr val="FF0000"/>
                </a:solidFill>
              </a:rPr>
              <a:t>quyền</a:t>
            </a:r>
            <a:r>
              <a:rPr lang="en-US" sz="2800" dirty="0">
                <a:solidFill>
                  <a:srgbClr val="FF0000"/>
                </a:solidFill>
              </a:rPr>
              <a:t> </a:t>
            </a:r>
            <a:r>
              <a:rPr lang="en-US" sz="2800" dirty="0" err="1">
                <a:solidFill>
                  <a:srgbClr val="FF0000"/>
                </a:solidFill>
              </a:rPr>
              <a:t>trong</a:t>
            </a:r>
            <a:r>
              <a:rPr lang="en-US" sz="2800" dirty="0">
                <a:solidFill>
                  <a:srgbClr val="FF0000"/>
                </a:solidFill>
              </a:rPr>
              <a:t> </a:t>
            </a:r>
            <a:r>
              <a:rPr lang="en-US" sz="2800" dirty="0" err="1">
                <a:solidFill>
                  <a:srgbClr val="FF0000"/>
                </a:solidFill>
              </a:rPr>
              <a:t>toàn</a:t>
            </a:r>
            <a:r>
              <a:rPr lang="en-US" sz="2800" dirty="0">
                <a:solidFill>
                  <a:srgbClr val="FF0000"/>
                </a:solidFill>
              </a:rPr>
              <a:t> </a:t>
            </a:r>
            <a:r>
              <a:rPr lang="en-US" sz="2800" dirty="0" err="1">
                <a:solidFill>
                  <a:srgbClr val="FF0000"/>
                </a:solidFill>
              </a:rPr>
              <a:t>tỉnh</a:t>
            </a:r>
            <a:r>
              <a:rPr lang="en-US" sz="2800" dirty="0">
                <a:solidFill>
                  <a:srgbClr val="FF0000"/>
                </a:solidFill>
              </a:rPr>
              <a:t>. </a:t>
            </a:r>
            <a:r>
              <a:rPr lang="en-US" sz="2800" dirty="0" err="1">
                <a:solidFill>
                  <a:srgbClr val="FF0000"/>
                </a:solidFill>
              </a:rPr>
              <a:t>Những</a:t>
            </a:r>
            <a:r>
              <a:rPr lang="en-US" sz="2800" dirty="0">
                <a:solidFill>
                  <a:srgbClr val="FF0000"/>
                </a:solidFill>
              </a:rPr>
              <a:t> </a:t>
            </a:r>
            <a:r>
              <a:rPr lang="en-US" sz="2800" dirty="0" err="1">
                <a:solidFill>
                  <a:srgbClr val="FF0000"/>
                </a:solidFill>
              </a:rPr>
              <a:t>thành</a:t>
            </a:r>
            <a:r>
              <a:rPr lang="en-US" sz="2800" dirty="0">
                <a:solidFill>
                  <a:srgbClr val="FF0000"/>
                </a:solidFill>
              </a:rPr>
              <a:t> </a:t>
            </a:r>
            <a:r>
              <a:rPr lang="en-US" sz="2800" dirty="0" err="1">
                <a:solidFill>
                  <a:srgbClr val="FF0000"/>
                </a:solidFill>
              </a:rPr>
              <a:t>tựu</a:t>
            </a:r>
            <a:r>
              <a:rPr lang="en-US" sz="2800" dirty="0">
                <a:solidFill>
                  <a:srgbClr val="FF0000"/>
                </a:solidFill>
              </a:rPr>
              <a:t> </a:t>
            </a:r>
            <a:r>
              <a:rPr lang="en-US" sz="2800" dirty="0" err="1">
                <a:solidFill>
                  <a:srgbClr val="FF0000"/>
                </a:solidFill>
              </a:rPr>
              <a:t>này</a:t>
            </a:r>
            <a:r>
              <a:rPr lang="en-US" sz="2800" dirty="0">
                <a:solidFill>
                  <a:srgbClr val="FF0000"/>
                </a:solidFill>
              </a:rPr>
              <a:t> </a:t>
            </a:r>
            <a:r>
              <a:rPr lang="en-US" sz="2800" dirty="0" err="1">
                <a:solidFill>
                  <a:srgbClr val="FF0000"/>
                </a:solidFill>
              </a:rPr>
              <a:t>thêm</a:t>
            </a:r>
            <a:r>
              <a:rPr lang="en-US" sz="2800" dirty="0">
                <a:solidFill>
                  <a:srgbClr val="FF0000"/>
                </a:solidFill>
              </a:rPr>
              <a:t> </a:t>
            </a:r>
            <a:r>
              <a:rPr lang="en-US" sz="2800" dirty="0" err="1">
                <a:solidFill>
                  <a:srgbClr val="FF0000"/>
                </a:solidFill>
              </a:rPr>
              <a:t>cổ</a:t>
            </a:r>
            <a:r>
              <a:rPr lang="en-US" sz="2800" dirty="0">
                <a:solidFill>
                  <a:srgbClr val="FF0000"/>
                </a:solidFill>
              </a:rPr>
              <a:t> </a:t>
            </a:r>
            <a:r>
              <a:rPr lang="en-US" sz="2800" dirty="0" err="1">
                <a:solidFill>
                  <a:srgbClr val="FF0000"/>
                </a:solidFill>
              </a:rPr>
              <a:t>vũ</a:t>
            </a:r>
            <a:r>
              <a:rPr lang="en-US" sz="2800" dirty="0">
                <a:solidFill>
                  <a:srgbClr val="FF0000"/>
                </a:solidFill>
              </a:rPr>
              <a:t>, </a:t>
            </a:r>
            <a:r>
              <a:rPr lang="en-US" sz="2800" dirty="0" err="1">
                <a:solidFill>
                  <a:srgbClr val="FF0000"/>
                </a:solidFill>
              </a:rPr>
              <a:t>động</a:t>
            </a:r>
            <a:r>
              <a:rPr lang="en-US" sz="2800" dirty="0">
                <a:solidFill>
                  <a:srgbClr val="FF0000"/>
                </a:solidFill>
              </a:rPr>
              <a:t> </a:t>
            </a:r>
            <a:r>
              <a:rPr lang="en-US" sz="2800" dirty="0" err="1">
                <a:solidFill>
                  <a:srgbClr val="FF0000"/>
                </a:solidFill>
              </a:rPr>
              <a:t>viên</a:t>
            </a:r>
            <a:r>
              <a:rPr lang="en-US" sz="2800" dirty="0">
                <a:solidFill>
                  <a:srgbClr val="FF0000"/>
                </a:solidFill>
              </a:rPr>
              <a:t> </a:t>
            </a:r>
            <a:r>
              <a:rPr lang="en-US" sz="2800" dirty="0" err="1">
                <a:solidFill>
                  <a:srgbClr val="FF0000"/>
                </a:solidFill>
              </a:rPr>
              <a:t>nhân</a:t>
            </a:r>
            <a:r>
              <a:rPr lang="en-US" sz="2800" dirty="0">
                <a:solidFill>
                  <a:srgbClr val="FF0000"/>
                </a:solidFill>
              </a:rPr>
              <a:t> </a:t>
            </a:r>
            <a:r>
              <a:rPr lang="en-US" sz="2800" dirty="0" err="1">
                <a:solidFill>
                  <a:srgbClr val="FF0000"/>
                </a:solidFill>
              </a:rPr>
              <a:t>dân</a:t>
            </a:r>
            <a:r>
              <a:rPr lang="en-US" sz="2800" dirty="0">
                <a:solidFill>
                  <a:srgbClr val="FF0000"/>
                </a:solidFill>
              </a:rPr>
              <a:t> </a:t>
            </a:r>
            <a:r>
              <a:rPr lang="en-US" sz="2800" dirty="0" err="1">
                <a:solidFill>
                  <a:srgbClr val="FF0000"/>
                </a:solidFill>
              </a:rPr>
              <a:t>trong</a:t>
            </a:r>
            <a:r>
              <a:rPr lang="en-US" sz="2800" dirty="0">
                <a:solidFill>
                  <a:srgbClr val="FF0000"/>
                </a:solidFill>
              </a:rPr>
              <a:t> </a:t>
            </a:r>
            <a:r>
              <a:rPr lang="en-US" sz="2800" dirty="0" err="1">
                <a:solidFill>
                  <a:srgbClr val="FF0000"/>
                </a:solidFill>
              </a:rPr>
              <a:t>tỉnh</a:t>
            </a:r>
            <a:r>
              <a:rPr lang="en-US" sz="2800" dirty="0">
                <a:solidFill>
                  <a:srgbClr val="FF0000"/>
                </a:solidFill>
              </a:rPr>
              <a:t> </a:t>
            </a:r>
            <a:r>
              <a:rPr lang="en-US" sz="2800" dirty="0" err="1">
                <a:solidFill>
                  <a:srgbClr val="FF0000"/>
                </a:solidFill>
              </a:rPr>
              <a:t>phấn</a:t>
            </a:r>
            <a:r>
              <a:rPr lang="en-US" sz="2800" dirty="0">
                <a:solidFill>
                  <a:srgbClr val="FF0000"/>
                </a:solidFill>
              </a:rPr>
              <a:t> </a:t>
            </a:r>
            <a:r>
              <a:rPr lang="en-US" sz="2800" dirty="0" err="1">
                <a:solidFill>
                  <a:srgbClr val="FF0000"/>
                </a:solidFill>
              </a:rPr>
              <a:t>đấu</a:t>
            </a:r>
            <a:r>
              <a:rPr lang="en-US" sz="2800" dirty="0">
                <a:solidFill>
                  <a:srgbClr val="FF0000"/>
                </a:solidFill>
              </a:rPr>
              <a:t>, </a:t>
            </a:r>
            <a:r>
              <a:rPr lang="en-US" sz="2800" dirty="0" err="1">
                <a:solidFill>
                  <a:srgbClr val="FF0000"/>
                </a:solidFill>
              </a:rPr>
              <a:t>vượt</a:t>
            </a:r>
            <a:r>
              <a:rPr lang="en-US" sz="2800" dirty="0">
                <a:solidFill>
                  <a:srgbClr val="FF0000"/>
                </a:solidFill>
              </a:rPr>
              <a:t> </a:t>
            </a:r>
            <a:r>
              <a:rPr lang="en-US" sz="2800" dirty="0" err="1">
                <a:solidFill>
                  <a:srgbClr val="FF0000"/>
                </a:solidFill>
              </a:rPr>
              <a:t>khó</a:t>
            </a:r>
            <a:r>
              <a:rPr lang="en-US" sz="2800" dirty="0">
                <a:solidFill>
                  <a:srgbClr val="FF0000"/>
                </a:solidFill>
              </a:rPr>
              <a:t> </a:t>
            </a:r>
            <a:r>
              <a:rPr lang="en-US" sz="2800" dirty="0" err="1">
                <a:solidFill>
                  <a:srgbClr val="FF0000"/>
                </a:solidFill>
              </a:rPr>
              <a:t>vươn</a:t>
            </a:r>
            <a:r>
              <a:rPr lang="en-US" sz="2800" dirty="0">
                <a:solidFill>
                  <a:srgbClr val="FF0000"/>
                </a:solidFill>
              </a:rPr>
              <a:t> </a:t>
            </a:r>
            <a:r>
              <a:rPr lang="en-US" sz="2800" dirty="0" err="1">
                <a:solidFill>
                  <a:srgbClr val="FF0000"/>
                </a:solidFill>
              </a:rPr>
              <a:t>lên</a:t>
            </a:r>
            <a:r>
              <a:rPr lang="en-US" sz="2800" dirty="0">
                <a:solidFill>
                  <a:srgbClr val="FF0000"/>
                </a:solidFill>
              </a:rPr>
              <a:t> </a:t>
            </a:r>
            <a:r>
              <a:rPr lang="en-US" sz="2800" dirty="0" err="1">
                <a:solidFill>
                  <a:srgbClr val="FF0000"/>
                </a:solidFill>
              </a:rPr>
              <a:t>nữa</a:t>
            </a:r>
            <a:r>
              <a:rPr lang="en-US" sz="2800" dirty="0">
                <a:solidFill>
                  <a:srgbClr val="FF0000"/>
                </a:solidFill>
              </a:rPr>
              <a:t>.</a:t>
            </a:r>
            <a:endParaRPr lang="en-US" dirty="0">
              <a:solidFill>
                <a:srgbClr val="FF0000"/>
              </a:solidFill>
            </a:endParaRPr>
          </a:p>
        </p:txBody>
      </p:sp>
    </p:spTree>
    <p:extLst>
      <p:ext uri="{BB962C8B-B14F-4D97-AF65-F5344CB8AC3E}">
        <p14:creationId xmlns:p14="http://schemas.microsoft.com/office/powerpoint/2010/main" val="28581522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72440"/>
            <a:ext cx="10515600" cy="6182802"/>
          </a:xfrm>
        </p:spPr>
        <p:txBody>
          <a:bodyPr>
            <a:normAutofit fontScale="77500" lnSpcReduction="20000"/>
          </a:bodyPr>
          <a:lstStyle/>
          <a:p>
            <a:pPr algn="just">
              <a:lnSpc>
                <a:spcPct val="120000"/>
              </a:lnSpc>
              <a:buNone/>
            </a:pPr>
            <a:r>
              <a:rPr lang="vi-VN" dirty="0"/>
              <a:t>+ </a:t>
            </a:r>
            <a:r>
              <a:rPr lang="vi-VN" sz="3200" dirty="0"/>
              <a:t>Trong năm 2020 do tác động của dịch COVID-19 nhưng </a:t>
            </a:r>
            <a:r>
              <a:rPr lang="vi-VN" sz="3200" dirty="0">
                <a:solidFill>
                  <a:srgbClr val="FF0000"/>
                </a:solidFill>
              </a:rPr>
              <a:t>kinh tế của Việt Nam vẫn tăng trưởng dương 2,91%, góp phần làm cho GDP trong 5 năm qua tăng trung bình 5,9%/năm,</a:t>
            </a:r>
            <a:r>
              <a:rPr lang="vi-VN" sz="3200" dirty="0"/>
              <a:t> thuộc nhóm nước có tốc độ tăng trưởng cao nhất trong khu vực và trên thế giới.</a:t>
            </a:r>
          </a:p>
          <a:p>
            <a:pPr algn="just">
              <a:lnSpc>
                <a:spcPct val="120000"/>
              </a:lnSpc>
              <a:buNone/>
            </a:pPr>
            <a:r>
              <a:rPr lang="vi-VN" sz="3200" dirty="0"/>
              <a:t>+ Trong 5 năm qua, toàn Đảng, toàn dân, toàn quân ta đã cùng nhau </a:t>
            </a:r>
            <a:r>
              <a:rPr lang="vi-VN" sz="3200" dirty="0">
                <a:solidFill>
                  <a:srgbClr val="FF0000"/>
                </a:solidFill>
              </a:rPr>
              <a:t>tạo ra hơn 1.200 tỷ USD giá trị GDP.</a:t>
            </a:r>
          </a:p>
          <a:p>
            <a:pPr algn="just">
              <a:lnSpc>
                <a:spcPct val="120000"/>
              </a:lnSpc>
              <a:buNone/>
            </a:pPr>
            <a:r>
              <a:rPr lang="vi-VN" sz="3200" dirty="0"/>
              <a:t>+ Trong 5 năm, nền kinh tế nước ta đã tạo ra được hơn </a:t>
            </a:r>
            <a:r>
              <a:rPr lang="vi-VN" sz="3200" dirty="0">
                <a:solidFill>
                  <a:srgbClr val="FF0000"/>
                </a:solidFill>
              </a:rPr>
              <a:t>8 triệu việc làm mới cho người dân, thu nhập bình quân của người dân tăng gần 145%.</a:t>
            </a:r>
            <a:endParaRPr lang="en-US" sz="3200" dirty="0">
              <a:solidFill>
                <a:srgbClr val="FF0000"/>
              </a:solidFill>
            </a:endParaRPr>
          </a:p>
          <a:p>
            <a:pPr algn="just">
              <a:lnSpc>
                <a:spcPct val="120000"/>
              </a:lnSpc>
              <a:buNone/>
            </a:pPr>
            <a:r>
              <a:rPr lang="vi-VN" sz="3200" dirty="0"/>
              <a:t> Quy mô nền kinh tế tăng 1,4 lần so với đầu nhiệm kỳ, trở thành nền kinh tế có quy mô đứng thứ 4 trong ASEAN.</a:t>
            </a:r>
          </a:p>
          <a:p>
            <a:pPr algn="just">
              <a:lnSpc>
                <a:spcPct val="120000"/>
              </a:lnSpc>
              <a:buNone/>
            </a:pPr>
            <a:r>
              <a:rPr lang="vi-VN" sz="3200" dirty="0"/>
              <a:t>+ Kim ngạch xuất khẩu giai đoạn 2016 - 2020 tăng từ 176,58 tỷ USD năm 2016 lên gần </a:t>
            </a:r>
            <a:r>
              <a:rPr lang="vi-VN" sz="3200" dirty="0">
                <a:solidFill>
                  <a:srgbClr val="FF0000"/>
                </a:solidFill>
              </a:rPr>
              <a:t>281,5 tỷ USD năm 2020</a:t>
            </a:r>
            <a:r>
              <a:rPr lang="vi-VN" sz="3200" dirty="0"/>
              <a:t>. Tăng trưởng xuất khẩu giai đoạn 2016 -2020 đạt trung bình khoảng 11,7%/năm, cao hơn mục tiêu 10% đề ra tại Văn kiện Đại 12 của Đảng.</a:t>
            </a:r>
          </a:p>
          <a:p>
            <a:pPr algn="just">
              <a:buNone/>
            </a:pPr>
            <a:endParaRPr lang="vi-VN" sz="3200" dirty="0">
              <a:solidFill>
                <a:srgbClr val="FF0000"/>
              </a:solidFill>
            </a:endParaRPr>
          </a:p>
          <a:p>
            <a:pPr>
              <a:buNone/>
            </a:pP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48640"/>
            <a:ext cx="10515600" cy="6011186"/>
          </a:xfrm>
        </p:spPr>
        <p:txBody>
          <a:bodyPr>
            <a:normAutofit lnSpcReduction="10000"/>
          </a:bodyPr>
          <a:lstStyle/>
          <a:p>
            <a:pPr algn="just">
              <a:lnSpc>
                <a:spcPct val="100000"/>
              </a:lnSpc>
            </a:pPr>
            <a:r>
              <a:rPr lang="vi-VN" dirty="0"/>
              <a:t>Chất lượng tăng trưởng được cải thiện; </a:t>
            </a:r>
            <a:r>
              <a:rPr lang="vi-VN" dirty="0">
                <a:solidFill>
                  <a:srgbClr val="FF0000"/>
                </a:solidFill>
              </a:rPr>
              <a:t>năng suất lao động tăng bình quân 5,8%/năm,</a:t>
            </a:r>
            <a:r>
              <a:rPr lang="vi-VN" dirty="0"/>
              <a:t> cao hơn nhiều so với giai đoạn 2011-2015.</a:t>
            </a:r>
          </a:p>
          <a:p>
            <a:pPr algn="just">
              <a:lnSpc>
                <a:spcPct val="100000"/>
              </a:lnSpc>
              <a:buNone/>
            </a:pPr>
            <a:r>
              <a:rPr lang="vi-VN" dirty="0"/>
              <a:t>+ </a:t>
            </a:r>
            <a:r>
              <a:rPr lang="vi-VN" dirty="0">
                <a:solidFill>
                  <a:srgbClr val="FF0000"/>
                </a:solidFill>
              </a:rPr>
              <a:t>Nợ công giảm từ 63,7% GDP đầu nhiệm kỳ xuống còn 55% năm 2019,</a:t>
            </a:r>
            <a:r>
              <a:rPr lang="vi-VN" dirty="0"/>
              <a:t> dưới ngưỡng an toàn do Quốc hội quy định.</a:t>
            </a:r>
          </a:p>
          <a:p>
            <a:pPr algn="just">
              <a:lnSpc>
                <a:spcPct val="100000"/>
              </a:lnSpc>
              <a:buNone/>
            </a:pPr>
            <a:r>
              <a:rPr lang="vi-VN" dirty="0"/>
              <a:t>+ Chỉ số đổi mới sáng tạo toàn cầu của Việt Nam năm 2020 được xếp thứ 42/131 nước, đứng đầu nhóm 29 quốc gia có cùng mức thu nhập.</a:t>
            </a:r>
          </a:p>
          <a:p>
            <a:pPr algn="just">
              <a:lnSpc>
                <a:spcPct val="100000"/>
              </a:lnSpc>
              <a:buNone/>
            </a:pPr>
            <a:r>
              <a:rPr lang="vi-VN" dirty="0"/>
              <a:t>+ Xếp hạng về phát triển bền vững của Việt Nam đã tăng từ thứ </a:t>
            </a:r>
            <a:r>
              <a:rPr lang="vi-VN" dirty="0">
                <a:solidFill>
                  <a:srgbClr val="FF0000"/>
                </a:solidFill>
              </a:rPr>
              <a:t>88 năm 2016 lên thứ 49 năm 2020, cao hơn nhiều so với các nước có cùng trình độ phát triển kinh tế.</a:t>
            </a:r>
            <a:r>
              <a:rPr lang="vi-VN" dirty="0"/>
              <a:t> Điều này một lần nữa khẳng định tính ưu việt của chế độ xã hội chủ nghĩa của chúng ta.</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96240"/>
            <a:ext cx="10515600" cy="5780723"/>
          </a:xfrm>
        </p:spPr>
        <p:txBody>
          <a:bodyPr>
            <a:normAutofit fontScale="85000" lnSpcReduction="10000"/>
          </a:bodyPr>
          <a:lstStyle/>
          <a:p>
            <a:pPr>
              <a:buNone/>
            </a:pPr>
            <a:r>
              <a:rPr lang="en-US" dirty="0"/>
              <a:t> </a:t>
            </a:r>
          </a:p>
          <a:p>
            <a:pPr algn="just">
              <a:lnSpc>
                <a:spcPct val="110000"/>
              </a:lnSpc>
              <a:buNone/>
            </a:pPr>
            <a:r>
              <a:rPr lang="en-US" i="1" dirty="0"/>
              <a:t>          </a:t>
            </a:r>
            <a:r>
              <a:rPr lang="en-US" sz="3200" i="1" dirty="0" err="1">
                <a:solidFill>
                  <a:srgbClr val="FF0000"/>
                </a:solidFill>
              </a:rPr>
              <a:t>Thứ</a:t>
            </a:r>
            <a:r>
              <a:rPr lang="en-US" sz="3200" i="1" dirty="0">
                <a:solidFill>
                  <a:srgbClr val="FF0000"/>
                </a:solidFill>
              </a:rPr>
              <a:t> </a:t>
            </a:r>
            <a:r>
              <a:rPr lang="en-US" sz="3200" i="1" dirty="0" err="1">
                <a:solidFill>
                  <a:srgbClr val="FF0000"/>
                </a:solidFill>
              </a:rPr>
              <a:t>ba</a:t>
            </a:r>
            <a:r>
              <a:rPr lang="en-US" sz="3200" i="1" dirty="0">
                <a:solidFill>
                  <a:srgbClr val="FF0000"/>
                </a:solidFill>
              </a:rPr>
              <a:t>, </a:t>
            </a:r>
            <a:r>
              <a:rPr lang="en-US" sz="3200" dirty="0" err="1">
                <a:solidFill>
                  <a:srgbClr val="FF0000"/>
                </a:solidFill>
              </a:rPr>
              <a:t>tiếp</a:t>
            </a:r>
            <a:r>
              <a:rPr lang="en-US" sz="3200" dirty="0">
                <a:solidFill>
                  <a:srgbClr val="FF0000"/>
                </a:solidFill>
              </a:rPr>
              <a:t> </a:t>
            </a:r>
            <a:r>
              <a:rPr lang="en-US" sz="3200" dirty="0" err="1">
                <a:solidFill>
                  <a:srgbClr val="FF0000"/>
                </a:solidFill>
              </a:rPr>
              <a:t>tục</a:t>
            </a:r>
            <a:r>
              <a:rPr lang="en-US" sz="3200" dirty="0">
                <a:solidFill>
                  <a:srgbClr val="FF0000"/>
                </a:solidFill>
              </a:rPr>
              <a:t> </a:t>
            </a:r>
            <a:r>
              <a:rPr lang="en-US" sz="3200" dirty="0" err="1">
                <a:solidFill>
                  <a:srgbClr val="FF0000"/>
                </a:solidFill>
              </a:rPr>
              <a:t>tháo</a:t>
            </a:r>
            <a:r>
              <a:rPr lang="en-US" sz="3200" dirty="0">
                <a:solidFill>
                  <a:srgbClr val="FF0000"/>
                </a:solidFill>
              </a:rPr>
              <a:t> </a:t>
            </a:r>
            <a:r>
              <a:rPr lang="en-US" sz="3200" dirty="0" err="1">
                <a:solidFill>
                  <a:srgbClr val="FF0000"/>
                </a:solidFill>
              </a:rPr>
              <a:t>gỡ</a:t>
            </a:r>
            <a:r>
              <a:rPr lang="en-US" sz="3200" dirty="0">
                <a:solidFill>
                  <a:srgbClr val="FF0000"/>
                </a:solidFill>
              </a:rPr>
              <a:t> </a:t>
            </a:r>
            <a:r>
              <a:rPr lang="en-US" sz="3200" dirty="0" err="1">
                <a:solidFill>
                  <a:srgbClr val="FF0000"/>
                </a:solidFill>
              </a:rPr>
              <a:t>những</a:t>
            </a:r>
            <a:r>
              <a:rPr lang="en-US" sz="3200" dirty="0">
                <a:solidFill>
                  <a:srgbClr val="FF0000"/>
                </a:solidFill>
              </a:rPr>
              <a:t> </a:t>
            </a:r>
            <a:r>
              <a:rPr lang="en-US" sz="3200" dirty="0" err="1">
                <a:solidFill>
                  <a:srgbClr val="FF0000"/>
                </a:solidFill>
              </a:rPr>
              <a:t>nút</a:t>
            </a:r>
            <a:r>
              <a:rPr lang="en-US" sz="3200" dirty="0">
                <a:solidFill>
                  <a:srgbClr val="FF0000"/>
                </a:solidFill>
              </a:rPr>
              <a:t> </a:t>
            </a:r>
            <a:r>
              <a:rPr lang="en-US" sz="3200" dirty="0" err="1">
                <a:solidFill>
                  <a:srgbClr val="FF0000"/>
                </a:solidFill>
              </a:rPr>
              <a:t>thắt</a:t>
            </a:r>
            <a:r>
              <a:rPr lang="en-US" sz="3200" dirty="0">
                <a:solidFill>
                  <a:srgbClr val="FF0000"/>
                </a:solidFill>
              </a:rPr>
              <a:t> </a:t>
            </a:r>
            <a:r>
              <a:rPr lang="en-US" sz="3200" dirty="0" err="1">
                <a:solidFill>
                  <a:srgbClr val="FF0000"/>
                </a:solidFill>
              </a:rPr>
              <a:t>trong</a:t>
            </a:r>
            <a:r>
              <a:rPr lang="en-US" sz="3200" dirty="0">
                <a:solidFill>
                  <a:srgbClr val="FF0000"/>
                </a:solidFill>
              </a:rPr>
              <a:t> </a:t>
            </a:r>
            <a:r>
              <a:rPr lang="en-US" sz="3200" dirty="0" err="1">
                <a:solidFill>
                  <a:srgbClr val="FF0000"/>
                </a:solidFill>
              </a:rPr>
              <a:t>cơ</a:t>
            </a:r>
            <a:r>
              <a:rPr lang="en-US" sz="3200" dirty="0">
                <a:solidFill>
                  <a:srgbClr val="FF0000"/>
                </a:solidFill>
              </a:rPr>
              <a:t> </a:t>
            </a:r>
            <a:r>
              <a:rPr lang="en-US" sz="3200" dirty="0" err="1">
                <a:solidFill>
                  <a:srgbClr val="FF0000"/>
                </a:solidFill>
              </a:rPr>
              <a:t>chế</a:t>
            </a:r>
            <a:r>
              <a:rPr lang="en-US" sz="3200" dirty="0">
                <a:solidFill>
                  <a:srgbClr val="FF0000"/>
                </a:solidFill>
              </a:rPr>
              <a:t> </a:t>
            </a:r>
            <a:r>
              <a:rPr lang="en-US" sz="3200" dirty="0" err="1">
                <a:solidFill>
                  <a:srgbClr val="FF0000"/>
                </a:solidFill>
              </a:rPr>
              <a:t>quản</a:t>
            </a:r>
            <a:r>
              <a:rPr lang="en-US" sz="3200" dirty="0">
                <a:solidFill>
                  <a:srgbClr val="FF0000"/>
                </a:solidFill>
              </a:rPr>
              <a:t> </a:t>
            </a:r>
            <a:r>
              <a:rPr lang="en-US" sz="3200" dirty="0" err="1">
                <a:solidFill>
                  <a:srgbClr val="FF0000"/>
                </a:solidFill>
              </a:rPr>
              <a:t>lý</a:t>
            </a:r>
            <a:r>
              <a:rPr lang="en-US" sz="3200" dirty="0">
                <a:solidFill>
                  <a:srgbClr val="FF0000"/>
                </a:solidFill>
              </a:rPr>
              <a:t> </a:t>
            </a:r>
            <a:r>
              <a:rPr lang="en-US" sz="3200" dirty="0" err="1">
                <a:solidFill>
                  <a:srgbClr val="FF0000"/>
                </a:solidFill>
              </a:rPr>
              <a:t>kinh</a:t>
            </a:r>
            <a:r>
              <a:rPr lang="en-US" sz="3200" dirty="0">
                <a:solidFill>
                  <a:srgbClr val="FF0000"/>
                </a:solidFill>
              </a:rPr>
              <a:t> </a:t>
            </a:r>
            <a:r>
              <a:rPr lang="en-US" sz="3200" dirty="0" err="1">
                <a:solidFill>
                  <a:srgbClr val="FF0000"/>
                </a:solidFill>
              </a:rPr>
              <a:t>tế</a:t>
            </a:r>
            <a:r>
              <a:rPr lang="en-US" sz="3200" dirty="0">
                <a:solidFill>
                  <a:srgbClr val="FF0000"/>
                </a:solidFill>
              </a:rPr>
              <a:t>, </a:t>
            </a:r>
            <a:r>
              <a:rPr lang="en-US" sz="3200" dirty="0" err="1">
                <a:solidFill>
                  <a:srgbClr val="FF0000"/>
                </a:solidFill>
              </a:rPr>
              <a:t>quản</a:t>
            </a:r>
            <a:r>
              <a:rPr lang="en-US" sz="3200" dirty="0">
                <a:solidFill>
                  <a:srgbClr val="FF0000"/>
                </a:solidFill>
              </a:rPr>
              <a:t> </a:t>
            </a:r>
            <a:r>
              <a:rPr lang="en-US" sz="3200" dirty="0" err="1">
                <a:solidFill>
                  <a:srgbClr val="FF0000"/>
                </a:solidFill>
              </a:rPr>
              <a:t>lý</a:t>
            </a:r>
            <a:r>
              <a:rPr lang="en-US" sz="3200" dirty="0">
                <a:solidFill>
                  <a:srgbClr val="FF0000"/>
                </a:solidFill>
              </a:rPr>
              <a:t> </a:t>
            </a:r>
            <a:r>
              <a:rPr lang="en-US" sz="3200" dirty="0" err="1">
                <a:solidFill>
                  <a:srgbClr val="FF0000"/>
                </a:solidFill>
              </a:rPr>
              <a:t>xã</a:t>
            </a:r>
            <a:r>
              <a:rPr lang="en-US" sz="3200" dirty="0">
                <a:solidFill>
                  <a:srgbClr val="FF0000"/>
                </a:solidFill>
              </a:rPr>
              <a:t> </a:t>
            </a:r>
            <a:r>
              <a:rPr lang="en-US" sz="3200" dirty="0" err="1">
                <a:solidFill>
                  <a:srgbClr val="FF0000"/>
                </a:solidFill>
              </a:rPr>
              <a:t>hội</a:t>
            </a:r>
            <a:r>
              <a:rPr lang="en-US" sz="3200" dirty="0">
                <a:solidFill>
                  <a:srgbClr val="FF0000"/>
                </a:solidFill>
              </a:rPr>
              <a:t>, </a:t>
            </a:r>
            <a:r>
              <a:rPr lang="en-US" sz="3200" dirty="0" err="1">
                <a:solidFill>
                  <a:srgbClr val="FF0000"/>
                </a:solidFill>
              </a:rPr>
              <a:t>quản</a:t>
            </a:r>
            <a:r>
              <a:rPr lang="en-US" sz="3200" dirty="0">
                <a:solidFill>
                  <a:srgbClr val="FF0000"/>
                </a:solidFill>
              </a:rPr>
              <a:t> </a:t>
            </a:r>
            <a:r>
              <a:rPr lang="en-US" sz="3200" dirty="0" err="1">
                <a:solidFill>
                  <a:srgbClr val="FF0000"/>
                </a:solidFill>
              </a:rPr>
              <a:t>lý</a:t>
            </a:r>
            <a:r>
              <a:rPr lang="en-US" sz="3200" dirty="0">
                <a:solidFill>
                  <a:srgbClr val="FF0000"/>
                </a:solidFill>
              </a:rPr>
              <a:t> </a:t>
            </a:r>
            <a:r>
              <a:rPr lang="en-US" sz="3200" dirty="0" err="1">
                <a:solidFill>
                  <a:srgbClr val="FF0000"/>
                </a:solidFill>
              </a:rPr>
              <a:t>văn</a:t>
            </a:r>
            <a:r>
              <a:rPr lang="en-US" sz="3200" dirty="0">
                <a:solidFill>
                  <a:srgbClr val="FF0000"/>
                </a:solidFill>
              </a:rPr>
              <a:t> </a:t>
            </a:r>
            <a:r>
              <a:rPr lang="en-US" sz="3200" dirty="0" err="1">
                <a:solidFill>
                  <a:srgbClr val="FF0000"/>
                </a:solidFill>
              </a:rPr>
              <a:t>hóa</a:t>
            </a:r>
            <a:r>
              <a:rPr lang="en-US" sz="3200" dirty="0">
                <a:solidFill>
                  <a:srgbClr val="FF0000"/>
                </a:solidFill>
              </a:rPr>
              <a:t>, </a:t>
            </a:r>
            <a:r>
              <a:rPr lang="en-US" sz="3200" dirty="0" err="1">
                <a:solidFill>
                  <a:srgbClr val="FF0000"/>
                </a:solidFill>
              </a:rPr>
              <a:t>quản</a:t>
            </a:r>
            <a:r>
              <a:rPr lang="en-US" sz="3200" dirty="0">
                <a:solidFill>
                  <a:srgbClr val="FF0000"/>
                </a:solidFill>
              </a:rPr>
              <a:t> </a:t>
            </a:r>
            <a:r>
              <a:rPr lang="en-US" sz="3200" dirty="0" err="1">
                <a:solidFill>
                  <a:srgbClr val="FF0000"/>
                </a:solidFill>
              </a:rPr>
              <a:t>lý</a:t>
            </a:r>
            <a:r>
              <a:rPr lang="en-US" sz="3200" dirty="0">
                <a:solidFill>
                  <a:srgbClr val="FF0000"/>
                </a:solidFill>
              </a:rPr>
              <a:t> con </a:t>
            </a:r>
            <a:r>
              <a:rPr lang="en-US" sz="3200" dirty="0" err="1">
                <a:solidFill>
                  <a:srgbClr val="FF0000"/>
                </a:solidFill>
              </a:rPr>
              <a:t>người</a:t>
            </a:r>
            <a:r>
              <a:rPr lang="en-US" sz="3200" dirty="0">
                <a:solidFill>
                  <a:srgbClr val="FF0000"/>
                </a:solidFill>
              </a:rPr>
              <a:t>, v.v.. </a:t>
            </a:r>
            <a:r>
              <a:rPr lang="en-US" sz="3200" dirty="0" err="1">
                <a:solidFill>
                  <a:srgbClr val="FF0000"/>
                </a:solidFill>
              </a:rPr>
              <a:t>Xóa</a:t>
            </a:r>
            <a:r>
              <a:rPr lang="en-US" sz="3200" dirty="0">
                <a:solidFill>
                  <a:srgbClr val="FF0000"/>
                </a:solidFill>
              </a:rPr>
              <a:t> </a:t>
            </a:r>
            <a:r>
              <a:rPr lang="en-US" sz="3200" dirty="0" err="1">
                <a:solidFill>
                  <a:srgbClr val="FF0000"/>
                </a:solidFill>
              </a:rPr>
              <a:t>bỏ</a:t>
            </a:r>
            <a:r>
              <a:rPr lang="en-US" sz="3200" dirty="0">
                <a:solidFill>
                  <a:srgbClr val="FF0000"/>
                </a:solidFill>
              </a:rPr>
              <a:t> </a:t>
            </a:r>
            <a:r>
              <a:rPr lang="en-US" sz="3200" dirty="0" err="1">
                <a:solidFill>
                  <a:srgbClr val="FF0000"/>
                </a:solidFill>
              </a:rPr>
              <a:t>triệt</a:t>
            </a:r>
            <a:r>
              <a:rPr lang="en-US" sz="3200" dirty="0">
                <a:solidFill>
                  <a:srgbClr val="FF0000"/>
                </a:solidFill>
              </a:rPr>
              <a:t> </a:t>
            </a:r>
            <a:r>
              <a:rPr lang="en-US" sz="3200" dirty="0" err="1">
                <a:solidFill>
                  <a:srgbClr val="FF0000"/>
                </a:solidFill>
              </a:rPr>
              <a:t>để</a:t>
            </a:r>
            <a:r>
              <a:rPr lang="en-US" sz="3200" dirty="0">
                <a:solidFill>
                  <a:srgbClr val="FF0000"/>
                </a:solidFill>
              </a:rPr>
              <a:t> </a:t>
            </a:r>
            <a:r>
              <a:rPr lang="en-US" sz="3200" dirty="0" err="1">
                <a:solidFill>
                  <a:srgbClr val="FF0000"/>
                </a:solidFill>
              </a:rPr>
              <a:t>cơ</a:t>
            </a:r>
            <a:r>
              <a:rPr lang="en-US" sz="3200" dirty="0">
                <a:solidFill>
                  <a:srgbClr val="FF0000"/>
                </a:solidFill>
              </a:rPr>
              <a:t> </a:t>
            </a:r>
            <a:r>
              <a:rPr lang="en-US" sz="3200" dirty="0" err="1">
                <a:solidFill>
                  <a:srgbClr val="FF0000"/>
                </a:solidFill>
              </a:rPr>
              <a:t>chế</a:t>
            </a:r>
            <a:r>
              <a:rPr lang="en-US" sz="3200" dirty="0">
                <a:solidFill>
                  <a:srgbClr val="FF0000"/>
                </a:solidFill>
              </a:rPr>
              <a:t> </a:t>
            </a:r>
            <a:r>
              <a:rPr lang="en-US" sz="3200" dirty="0" err="1">
                <a:solidFill>
                  <a:srgbClr val="FF0000"/>
                </a:solidFill>
              </a:rPr>
              <a:t>bao</a:t>
            </a:r>
            <a:r>
              <a:rPr lang="en-US" sz="3200" dirty="0">
                <a:solidFill>
                  <a:srgbClr val="FF0000"/>
                </a:solidFill>
              </a:rPr>
              <a:t> </a:t>
            </a:r>
            <a:r>
              <a:rPr lang="en-US" sz="3200" dirty="0" err="1">
                <a:solidFill>
                  <a:srgbClr val="FF0000"/>
                </a:solidFill>
              </a:rPr>
              <a:t>cấp</a:t>
            </a:r>
            <a:r>
              <a:rPr lang="en-US" sz="3200" dirty="0">
                <a:solidFill>
                  <a:srgbClr val="FF0000"/>
                </a:solidFill>
              </a:rPr>
              <a:t>, </a:t>
            </a:r>
            <a:r>
              <a:rPr lang="en-US" sz="3200" dirty="0" err="1">
                <a:solidFill>
                  <a:srgbClr val="FF0000"/>
                </a:solidFill>
              </a:rPr>
              <a:t>xin</a:t>
            </a:r>
            <a:r>
              <a:rPr lang="en-US" sz="3200" dirty="0">
                <a:solidFill>
                  <a:srgbClr val="FF0000"/>
                </a:solidFill>
              </a:rPr>
              <a:t> – </a:t>
            </a:r>
            <a:r>
              <a:rPr lang="en-US" sz="3200" dirty="0" err="1">
                <a:solidFill>
                  <a:srgbClr val="FF0000"/>
                </a:solidFill>
              </a:rPr>
              <a:t>cho</a:t>
            </a:r>
            <a:r>
              <a:rPr lang="en-US" sz="3200" dirty="0">
                <a:solidFill>
                  <a:srgbClr val="FF0000"/>
                </a:solidFill>
              </a:rPr>
              <a:t>.</a:t>
            </a:r>
            <a:r>
              <a:rPr lang="en-US" sz="3200" dirty="0"/>
              <a:t> </a:t>
            </a:r>
            <a:r>
              <a:rPr lang="en-US" sz="3200" dirty="0" err="1"/>
              <a:t>Chúng</a:t>
            </a:r>
            <a:r>
              <a:rPr lang="en-US" sz="3200" dirty="0"/>
              <a:t> ta </a:t>
            </a:r>
            <a:r>
              <a:rPr lang="en-US" sz="3200" dirty="0" err="1"/>
              <a:t>đã</a:t>
            </a:r>
            <a:r>
              <a:rPr lang="en-US" sz="3200" dirty="0"/>
              <a:t> </a:t>
            </a:r>
            <a:r>
              <a:rPr lang="en-US" sz="3200" dirty="0" err="1"/>
              <a:t>hoàn</a:t>
            </a:r>
            <a:r>
              <a:rPr lang="en-US" sz="3200" dirty="0"/>
              <a:t> </a:t>
            </a:r>
            <a:r>
              <a:rPr lang="en-US" sz="3200" dirty="0" err="1"/>
              <a:t>thành</a:t>
            </a:r>
            <a:r>
              <a:rPr lang="en-US" sz="3200" dirty="0"/>
              <a:t> </a:t>
            </a:r>
            <a:r>
              <a:rPr lang="en-US" sz="3200" dirty="0" err="1"/>
              <a:t>sứ</a:t>
            </a:r>
            <a:r>
              <a:rPr lang="en-US" sz="3200" dirty="0"/>
              <a:t> </a:t>
            </a:r>
            <a:r>
              <a:rPr lang="en-US" sz="3200" dirty="0" err="1"/>
              <a:t>mệnh</a:t>
            </a:r>
            <a:r>
              <a:rPr lang="en-US" sz="3200" dirty="0"/>
              <a:t> “</a:t>
            </a:r>
            <a:r>
              <a:rPr lang="en-US" sz="3200" dirty="0" err="1"/>
              <a:t>cởi</a:t>
            </a:r>
            <a:r>
              <a:rPr lang="en-US" sz="3200" dirty="0"/>
              <a:t> </a:t>
            </a:r>
            <a:r>
              <a:rPr lang="en-US" sz="3200" dirty="0" err="1"/>
              <a:t>trói</a:t>
            </a:r>
            <a:r>
              <a:rPr lang="en-US" sz="3200" dirty="0"/>
              <a:t>”, “</a:t>
            </a:r>
            <a:r>
              <a:rPr lang="en-US" sz="3200" dirty="0" err="1"/>
              <a:t>phá</a:t>
            </a:r>
            <a:r>
              <a:rPr lang="en-US" sz="3200" dirty="0"/>
              <a:t> </a:t>
            </a:r>
            <a:r>
              <a:rPr lang="en-US" sz="3200" dirty="0" err="1"/>
              <a:t>rào</a:t>
            </a:r>
            <a:r>
              <a:rPr lang="en-US" sz="3200" dirty="0"/>
              <a:t>”, </a:t>
            </a:r>
            <a:r>
              <a:rPr lang="en-US" sz="3200" dirty="0" err="1"/>
              <a:t>tạo</a:t>
            </a:r>
            <a:r>
              <a:rPr lang="en-US" sz="3200" dirty="0"/>
              <a:t> </a:t>
            </a:r>
            <a:r>
              <a:rPr lang="en-US" sz="3200" dirty="0" err="1"/>
              <a:t>ra</a:t>
            </a:r>
            <a:r>
              <a:rPr lang="en-US" sz="3200" dirty="0"/>
              <a:t> </a:t>
            </a:r>
            <a:r>
              <a:rPr lang="en-US" sz="3200" dirty="0" err="1"/>
              <a:t>những</a:t>
            </a:r>
            <a:r>
              <a:rPr lang="en-US" sz="3200" dirty="0"/>
              <a:t> </a:t>
            </a:r>
            <a:r>
              <a:rPr lang="en-US" sz="3200" dirty="0" err="1"/>
              <a:t>đường</a:t>
            </a:r>
            <a:r>
              <a:rPr lang="en-US" sz="3200" dirty="0"/>
              <a:t> </a:t>
            </a:r>
            <a:r>
              <a:rPr lang="en-US" sz="3200" dirty="0" err="1"/>
              <a:t>nét</a:t>
            </a:r>
            <a:r>
              <a:rPr lang="en-US" sz="3200" dirty="0"/>
              <a:t> </a:t>
            </a:r>
            <a:r>
              <a:rPr lang="en-US" sz="3200" dirty="0" err="1"/>
              <a:t>cơ</a:t>
            </a:r>
            <a:r>
              <a:rPr lang="en-US" sz="3200" dirty="0"/>
              <a:t> </a:t>
            </a:r>
            <a:r>
              <a:rPr lang="en-US" sz="3200" dirty="0" err="1"/>
              <a:t>bản</a:t>
            </a:r>
            <a:r>
              <a:rPr lang="en-US" sz="3200" dirty="0"/>
              <a:t> </a:t>
            </a:r>
            <a:r>
              <a:rPr lang="en-US" sz="3200" dirty="0" err="1"/>
              <a:t>của</a:t>
            </a:r>
            <a:r>
              <a:rPr lang="en-US" sz="3200" dirty="0"/>
              <a:t> </a:t>
            </a:r>
            <a:r>
              <a:rPr lang="en-US" sz="3200" dirty="0" err="1"/>
              <a:t>cơ</a:t>
            </a:r>
            <a:r>
              <a:rPr lang="en-US" sz="3200" dirty="0"/>
              <a:t> </a:t>
            </a:r>
            <a:r>
              <a:rPr lang="en-US" sz="3200" dirty="0" err="1"/>
              <a:t>chế</a:t>
            </a:r>
            <a:r>
              <a:rPr lang="en-US" sz="3200" dirty="0"/>
              <a:t> </a:t>
            </a:r>
            <a:r>
              <a:rPr lang="en-US" sz="3200" dirty="0" err="1"/>
              <a:t>thị</a:t>
            </a:r>
            <a:r>
              <a:rPr lang="en-US" sz="3200" dirty="0"/>
              <a:t> </a:t>
            </a:r>
            <a:r>
              <a:rPr lang="en-US" sz="3200" dirty="0" err="1"/>
              <a:t>trường</a:t>
            </a:r>
            <a:r>
              <a:rPr lang="en-US" sz="3200" dirty="0"/>
              <a:t> </a:t>
            </a:r>
            <a:r>
              <a:rPr lang="en-US" sz="3200" dirty="0" err="1"/>
              <a:t>định</a:t>
            </a:r>
            <a:r>
              <a:rPr lang="en-US" sz="3200" dirty="0"/>
              <a:t> </a:t>
            </a:r>
            <a:r>
              <a:rPr lang="en-US" sz="3200" dirty="0" err="1"/>
              <a:t>hướng</a:t>
            </a:r>
            <a:r>
              <a:rPr lang="en-US" sz="3200" dirty="0"/>
              <a:t> </a:t>
            </a:r>
            <a:r>
              <a:rPr lang="en-US" sz="3200" dirty="0" err="1"/>
              <a:t>xã</a:t>
            </a:r>
            <a:r>
              <a:rPr lang="en-US" sz="3200" dirty="0"/>
              <a:t> </a:t>
            </a:r>
            <a:r>
              <a:rPr lang="en-US" sz="3200" dirty="0" err="1"/>
              <a:t>hội</a:t>
            </a:r>
            <a:r>
              <a:rPr lang="en-US" sz="3200" dirty="0"/>
              <a:t> </a:t>
            </a:r>
            <a:r>
              <a:rPr lang="en-US" sz="3200" dirty="0" err="1"/>
              <a:t>chủ</a:t>
            </a:r>
            <a:r>
              <a:rPr lang="en-US" sz="3200" dirty="0"/>
              <a:t> </a:t>
            </a:r>
            <a:r>
              <a:rPr lang="en-US" sz="3200" dirty="0" err="1"/>
              <a:t>nghĩa</a:t>
            </a:r>
            <a:r>
              <a:rPr lang="en-US" sz="3200" dirty="0"/>
              <a:t> </a:t>
            </a:r>
            <a:r>
              <a:rPr lang="en-US" sz="3200" dirty="0" err="1"/>
              <a:t>cho</a:t>
            </a:r>
            <a:r>
              <a:rPr lang="en-US" sz="3200" dirty="0"/>
              <a:t> </a:t>
            </a:r>
            <a:r>
              <a:rPr lang="en-US" sz="3200" dirty="0" err="1"/>
              <a:t>phát</a:t>
            </a:r>
            <a:r>
              <a:rPr lang="en-US" sz="3200" dirty="0"/>
              <a:t> </a:t>
            </a:r>
            <a:r>
              <a:rPr lang="en-US" sz="3200" dirty="0" err="1"/>
              <a:t>triển</a:t>
            </a:r>
            <a:r>
              <a:rPr lang="en-US" sz="3200" dirty="0"/>
              <a:t>, </a:t>
            </a:r>
            <a:r>
              <a:rPr lang="en-US" sz="3200" dirty="0" err="1">
                <a:solidFill>
                  <a:srgbClr val="FF0000"/>
                </a:solidFill>
              </a:rPr>
              <a:t>nhưng</a:t>
            </a:r>
            <a:r>
              <a:rPr lang="en-US" sz="3200" dirty="0">
                <a:solidFill>
                  <a:srgbClr val="FF0000"/>
                </a:solidFill>
              </a:rPr>
              <a:t> </a:t>
            </a:r>
            <a:r>
              <a:rPr lang="en-US" sz="3200" dirty="0" err="1">
                <a:solidFill>
                  <a:srgbClr val="FF0000"/>
                </a:solidFill>
              </a:rPr>
              <a:t>còn</a:t>
            </a:r>
            <a:r>
              <a:rPr lang="en-US" sz="3200" dirty="0">
                <a:solidFill>
                  <a:srgbClr val="FF0000"/>
                </a:solidFill>
              </a:rPr>
              <a:t> </a:t>
            </a:r>
            <a:r>
              <a:rPr lang="en-US" sz="3200" dirty="0" err="1">
                <a:solidFill>
                  <a:srgbClr val="FF0000"/>
                </a:solidFill>
              </a:rPr>
              <a:t>rất</a:t>
            </a:r>
            <a:r>
              <a:rPr lang="en-US" sz="3200" dirty="0">
                <a:solidFill>
                  <a:srgbClr val="FF0000"/>
                </a:solidFill>
              </a:rPr>
              <a:t> </a:t>
            </a:r>
            <a:r>
              <a:rPr lang="en-US" sz="3200" dirty="0" err="1">
                <a:solidFill>
                  <a:srgbClr val="FF0000"/>
                </a:solidFill>
              </a:rPr>
              <a:t>nhiều</a:t>
            </a:r>
            <a:r>
              <a:rPr lang="en-US" sz="3200" dirty="0">
                <a:solidFill>
                  <a:srgbClr val="FF0000"/>
                </a:solidFill>
              </a:rPr>
              <a:t> </a:t>
            </a:r>
            <a:r>
              <a:rPr lang="en-US" sz="3200" dirty="0" err="1">
                <a:solidFill>
                  <a:srgbClr val="FF0000"/>
                </a:solidFill>
              </a:rPr>
              <a:t>rào</a:t>
            </a:r>
            <a:r>
              <a:rPr lang="en-US" sz="3200" dirty="0">
                <a:solidFill>
                  <a:srgbClr val="FF0000"/>
                </a:solidFill>
              </a:rPr>
              <a:t> </a:t>
            </a:r>
            <a:r>
              <a:rPr lang="en-US" sz="3200" dirty="0" err="1">
                <a:solidFill>
                  <a:srgbClr val="FF0000"/>
                </a:solidFill>
              </a:rPr>
              <a:t>cản</a:t>
            </a:r>
            <a:r>
              <a:rPr lang="en-US" sz="3200" dirty="0">
                <a:solidFill>
                  <a:srgbClr val="FF0000"/>
                </a:solidFill>
              </a:rPr>
              <a:t> </a:t>
            </a:r>
            <a:r>
              <a:rPr lang="en-US" sz="3200" dirty="0" err="1">
                <a:solidFill>
                  <a:srgbClr val="FF0000"/>
                </a:solidFill>
              </a:rPr>
              <a:t>như</a:t>
            </a:r>
            <a:r>
              <a:rPr lang="en-US" sz="3200" dirty="0">
                <a:solidFill>
                  <a:srgbClr val="FF0000"/>
                </a:solidFill>
              </a:rPr>
              <a:t> </a:t>
            </a:r>
            <a:r>
              <a:rPr lang="en-US" sz="3200" dirty="0" err="1">
                <a:solidFill>
                  <a:srgbClr val="FF0000"/>
                </a:solidFill>
              </a:rPr>
              <a:t>bộ</a:t>
            </a:r>
            <a:r>
              <a:rPr lang="en-US" sz="3200" dirty="0">
                <a:solidFill>
                  <a:srgbClr val="FF0000"/>
                </a:solidFill>
              </a:rPr>
              <a:t> </a:t>
            </a:r>
            <a:r>
              <a:rPr lang="en-US" sz="3200" dirty="0" err="1">
                <a:solidFill>
                  <a:srgbClr val="FF0000"/>
                </a:solidFill>
              </a:rPr>
              <a:t>máy</a:t>
            </a:r>
            <a:r>
              <a:rPr lang="en-US" sz="3200" dirty="0">
                <a:solidFill>
                  <a:srgbClr val="FF0000"/>
                </a:solidFill>
              </a:rPr>
              <a:t> </a:t>
            </a:r>
            <a:r>
              <a:rPr lang="en-US" sz="3200" dirty="0" err="1">
                <a:solidFill>
                  <a:srgbClr val="FF0000"/>
                </a:solidFill>
              </a:rPr>
              <a:t>cồng</a:t>
            </a:r>
            <a:r>
              <a:rPr lang="en-US" sz="3200" dirty="0">
                <a:solidFill>
                  <a:srgbClr val="FF0000"/>
                </a:solidFill>
              </a:rPr>
              <a:t> </a:t>
            </a:r>
            <a:r>
              <a:rPr lang="en-US" sz="3200" dirty="0" err="1">
                <a:solidFill>
                  <a:srgbClr val="FF0000"/>
                </a:solidFill>
              </a:rPr>
              <a:t>kềnh</a:t>
            </a:r>
            <a:r>
              <a:rPr lang="en-US" sz="3200" dirty="0">
                <a:solidFill>
                  <a:srgbClr val="FF0000"/>
                </a:solidFill>
              </a:rPr>
              <a:t>, </a:t>
            </a:r>
            <a:r>
              <a:rPr lang="en-US" sz="3200" dirty="0" err="1">
                <a:solidFill>
                  <a:srgbClr val="FF0000"/>
                </a:solidFill>
              </a:rPr>
              <a:t>quan</a:t>
            </a:r>
            <a:r>
              <a:rPr lang="en-US" sz="3200" dirty="0">
                <a:solidFill>
                  <a:srgbClr val="FF0000"/>
                </a:solidFill>
              </a:rPr>
              <a:t> </a:t>
            </a:r>
            <a:r>
              <a:rPr lang="en-US" sz="3200" dirty="0" err="1">
                <a:solidFill>
                  <a:srgbClr val="FF0000"/>
                </a:solidFill>
              </a:rPr>
              <a:t>liêu</a:t>
            </a:r>
            <a:r>
              <a:rPr lang="en-US" sz="3200" dirty="0">
                <a:solidFill>
                  <a:srgbClr val="FF0000"/>
                </a:solidFill>
              </a:rPr>
              <a:t>, </a:t>
            </a:r>
            <a:r>
              <a:rPr lang="en-US" sz="3200" dirty="0" err="1">
                <a:solidFill>
                  <a:srgbClr val="FF0000"/>
                </a:solidFill>
              </a:rPr>
              <a:t>tham</a:t>
            </a:r>
            <a:r>
              <a:rPr lang="en-US" sz="3200" dirty="0">
                <a:solidFill>
                  <a:srgbClr val="FF0000"/>
                </a:solidFill>
              </a:rPr>
              <a:t> </a:t>
            </a:r>
            <a:r>
              <a:rPr lang="en-US" sz="3200" dirty="0" err="1">
                <a:solidFill>
                  <a:srgbClr val="FF0000"/>
                </a:solidFill>
              </a:rPr>
              <a:t>nhũng</a:t>
            </a:r>
            <a:r>
              <a:rPr lang="en-US" sz="3200" dirty="0">
                <a:solidFill>
                  <a:srgbClr val="FF0000"/>
                </a:solidFill>
              </a:rPr>
              <a:t>, </a:t>
            </a:r>
            <a:r>
              <a:rPr lang="en-US" sz="3200" dirty="0" err="1">
                <a:solidFill>
                  <a:srgbClr val="FF0000"/>
                </a:solidFill>
              </a:rPr>
              <a:t>chưa</a:t>
            </a:r>
            <a:r>
              <a:rPr lang="en-US" sz="3200" dirty="0">
                <a:solidFill>
                  <a:srgbClr val="FF0000"/>
                </a:solidFill>
              </a:rPr>
              <a:t> </a:t>
            </a:r>
            <a:r>
              <a:rPr lang="en-US" sz="3200" dirty="0" err="1">
                <a:solidFill>
                  <a:srgbClr val="FF0000"/>
                </a:solidFill>
              </a:rPr>
              <a:t>thực</a:t>
            </a:r>
            <a:r>
              <a:rPr lang="en-US" sz="3200" dirty="0">
                <a:solidFill>
                  <a:srgbClr val="FF0000"/>
                </a:solidFill>
              </a:rPr>
              <a:t> </a:t>
            </a:r>
            <a:r>
              <a:rPr lang="en-US" sz="3200" dirty="0" err="1">
                <a:solidFill>
                  <a:srgbClr val="FF0000"/>
                </a:solidFill>
              </a:rPr>
              <a:t>sự</a:t>
            </a:r>
            <a:r>
              <a:rPr lang="en-US" sz="3200" dirty="0">
                <a:solidFill>
                  <a:srgbClr val="FF0000"/>
                </a:solidFill>
              </a:rPr>
              <a:t> </a:t>
            </a:r>
            <a:r>
              <a:rPr lang="en-US" sz="3200" dirty="0" err="1">
                <a:solidFill>
                  <a:srgbClr val="FF0000"/>
                </a:solidFill>
              </a:rPr>
              <a:t>hiệu</a:t>
            </a:r>
            <a:r>
              <a:rPr lang="en-US" sz="3200" dirty="0">
                <a:solidFill>
                  <a:srgbClr val="FF0000"/>
                </a:solidFill>
              </a:rPr>
              <a:t> </a:t>
            </a:r>
            <a:r>
              <a:rPr lang="en-US" sz="3200" dirty="0" err="1">
                <a:solidFill>
                  <a:srgbClr val="FF0000"/>
                </a:solidFill>
              </a:rPr>
              <a:t>lực</a:t>
            </a:r>
            <a:r>
              <a:rPr lang="en-US" sz="3200" dirty="0">
                <a:solidFill>
                  <a:srgbClr val="FF0000"/>
                </a:solidFill>
              </a:rPr>
              <a:t>, </a:t>
            </a:r>
            <a:r>
              <a:rPr lang="en-US" sz="3200" dirty="0" err="1">
                <a:solidFill>
                  <a:srgbClr val="FF0000"/>
                </a:solidFill>
              </a:rPr>
              <a:t>hiệu</a:t>
            </a:r>
            <a:r>
              <a:rPr lang="en-US" sz="3200" dirty="0">
                <a:solidFill>
                  <a:srgbClr val="FF0000"/>
                </a:solidFill>
              </a:rPr>
              <a:t> </a:t>
            </a:r>
            <a:r>
              <a:rPr lang="en-US" sz="3200" dirty="0" err="1">
                <a:solidFill>
                  <a:srgbClr val="FF0000"/>
                </a:solidFill>
              </a:rPr>
              <a:t>quả</a:t>
            </a:r>
            <a:r>
              <a:rPr lang="en-US" sz="3200" dirty="0">
                <a:solidFill>
                  <a:srgbClr val="FF0000"/>
                </a:solidFill>
              </a:rPr>
              <a:t>; </a:t>
            </a:r>
            <a:r>
              <a:rPr lang="en-US" sz="3200" dirty="0" err="1">
                <a:solidFill>
                  <a:srgbClr val="FF0000"/>
                </a:solidFill>
              </a:rPr>
              <a:t>phân</a:t>
            </a:r>
            <a:r>
              <a:rPr lang="en-US" sz="3200" dirty="0">
                <a:solidFill>
                  <a:srgbClr val="FF0000"/>
                </a:solidFill>
              </a:rPr>
              <a:t> </a:t>
            </a:r>
            <a:r>
              <a:rPr lang="en-US" sz="3200" dirty="0" err="1">
                <a:solidFill>
                  <a:srgbClr val="FF0000"/>
                </a:solidFill>
              </a:rPr>
              <a:t>công</a:t>
            </a:r>
            <a:r>
              <a:rPr lang="en-US" sz="3200" dirty="0">
                <a:solidFill>
                  <a:srgbClr val="FF0000"/>
                </a:solidFill>
              </a:rPr>
              <a:t>, </a:t>
            </a:r>
            <a:r>
              <a:rPr lang="en-US" sz="3200" dirty="0" err="1">
                <a:solidFill>
                  <a:srgbClr val="FF0000"/>
                </a:solidFill>
              </a:rPr>
              <a:t>phân</a:t>
            </a:r>
            <a:r>
              <a:rPr lang="en-US" sz="3200" dirty="0">
                <a:solidFill>
                  <a:srgbClr val="FF0000"/>
                </a:solidFill>
              </a:rPr>
              <a:t> </a:t>
            </a:r>
            <a:r>
              <a:rPr lang="en-US" sz="3200" dirty="0" err="1">
                <a:solidFill>
                  <a:srgbClr val="FF0000"/>
                </a:solidFill>
              </a:rPr>
              <a:t>cấp</a:t>
            </a:r>
            <a:r>
              <a:rPr lang="en-US" sz="3200" dirty="0">
                <a:solidFill>
                  <a:srgbClr val="FF0000"/>
                </a:solidFill>
              </a:rPr>
              <a:t>, </a:t>
            </a:r>
            <a:r>
              <a:rPr lang="en-US" sz="3200" dirty="0" err="1">
                <a:solidFill>
                  <a:srgbClr val="FF0000"/>
                </a:solidFill>
              </a:rPr>
              <a:t>phân</a:t>
            </a:r>
            <a:r>
              <a:rPr lang="en-US" sz="3200" dirty="0">
                <a:solidFill>
                  <a:srgbClr val="FF0000"/>
                </a:solidFill>
              </a:rPr>
              <a:t> </a:t>
            </a:r>
            <a:r>
              <a:rPr lang="en-US" sz="3200" dirty="0" err="1">
                <a:solidFill>
                  <a:srgbClr val="FF0000"/>
                </a:solidFill>
              </a:rPr>
              <a:t>nhiệm</a:t>
            </a:r>
            <a:r>
              <a:rPr lang="en-US" sz="3200" dirty="0">
                <a:solidFill>
                  <a:srgbClr val="FF0000"/>
                </a:solidFill>
              </a:rPr>
              <a:t> </a:t>
            </a:r>
            <a:r>
              <a:rPr lang="en-US" sz="3200" dirty="0" err="1">
                <a:solidFill>
                  <a:srgbClr val="FF0000"/>
                </a:solidFill>
              </a:rPr>
              <a:t>còn</a:t>
            </a:r>
            <a:r>
              <a:rPr lang="en-US" sz="3200" dirty="0">
                <a:solidFill>
                  <a:srgbClr val="FF0000"/>
                </a:solidFill>
              </a:rPr>
              <a:t> </a:t>
            </a:r>
            <a:r>
              <a:rPr lang="en-US" sz="3200" dirty="0" err="1">
                <a:solidFill>
                  <a:srgbClr val="FF0000"/>
                </a:solidFill>
              </a:rPr>
              <a:t>chồng</a:t>
            </a:r>
            <a:r>
              <a:rPr lang="en-US" sz="3200" dirty="0">
                <a:solidFill>
                  <a:srgbClr val="FF0000"/>
                </a:solidFill>
              </a:rPr>
              <a:t> </a:t>
            </a:r>
            <a:r>
              <a:rPr lang="en-US" sz="3200" dirty="0" err="1">
                <a:solidFill>
                  <a:srgbClr val="FF0000"/>
                </a:solidFill>
              </a:rPr>
              <a:t>chéo</a:t>
            </a:r>
            <a:r>
              <a:rPr lang="en-US" sz="3200" dirty="0">
                <a:solidFill>
                  <a:srgbClr val="FF0000"/>
                </a:solidFill>
              </a:rPr>
              <a:t>; </a:t>
            </a:r>
            <a:r>
              <a:rPr lang="en-US" sz="3200" dirty="0" err="1">
                <a:solidFill>
                  <a:srgbClr val="FF0000"/>
                </a:solidFill>
              </a:rPr>
              <a:t>lợi</a:t>
            </a:r>
            <a:r>
              <a:rPr lang="en-US" sz="3200" dirty="0">
                <a:solidFill>
                  <a:srgbClr val="FF0000"/>
                </a:solidFill>
              </a:rPr>
              <a:t> </a:t>
            </a:r>
            <a:r>
              <a:rPr lang="en-US" sz="3200" dirty="0" err="1">
                <a:solidFill>
                  <a:srgbClr val="FF0000"/>
                </a:solidFill>
              </a:rPr>
              <a:t>ích</a:t>
            </a:r>
            <a:r>
              <a:rPr lang="en-US" sz="3200" dirty="0">
                <a:solidFill>
                  <a:srgbClr val="FF0000"/>
                </a:solidFill>
              </a:rPr>
              <a:t> </a:t>
            </a:r>
            <a:r>
              <a:rPr lang="en-US" sz="3200" dirty="0" err="1">
                <a:solidFill>
                  <a:srgbClr val="FF0000"/>
                </a:solidFill>
              </a:rPr>
              <a:t>nhóm</a:t>
            </a:r>
            <a:r>
              <a:rPr lang="en-US" sz="3200" dirty="0">
                <a:solidFill>
                  <a:srgbClr val="FF0000"/>
                </a:solidFill>
              </a:rPr>
              <a:t> </a:t>
            </a:r>
            <a:r>
              <a:rPr lang="en-US" sz="3200" dirty="0" err="1">
                <a:solidFill>
                  <a:srgbClr val="FF0000"/>
                </a:solidFill>
              </a:rPr>
              <a:t>xấu</a:t>
            </a:r>
            <a:r>
              <a:rPr lang="en-US" sz="3200" dirty="0">
                <a:solidFill>
                  <a:srgbClr val="FF0000"/>
                </a:solidFill>
              </a:rPr>
              <a:t> </a:t>
            </a:r>
            <a:r>
              <a:rPr lang="en-US" sz="3200" dirty="0" err="1">
                <a:solidFill>
                  <a:srgbClr val="FF0000"/>
                </a:solidFill>
              </a:rPr>
              <a:t>chưa</a:t>
            </a:r>
            <a:r>
              <a:rPr lang="en-US" sz="3200" dirty="0">
                <a:solidFill>
                  <a:srgbClr val="FF0000"/>
                </a:solidFill>
              </a:rPr>
              <a:t> </a:t>
            </a:r>
            <a:r>
              <a:rPr lang="en-US" sz="3200" dirty="0" err="1">
                <a:solidFill>
                  <a:srgbClr val="FF0000"/>
                </a:solidFill>
              </a:rPr>
              <a:t>được</a:t>
            </a:r>
            <a:r>
              <a:rPr lang="en-US" sz="3200" dirty="0">
                <a:solidFill>
                  <a:srgbClr val="FF0000"/>
                </a:solidFill>
              </a:rPr>
              <a:t> </a:t>
            </a:r>
            <a:r>
              <a:rPr lang="en-US" sz="3200" dirty="0" err="1">
                <a:solidFill>
                  <a:srgbClr val="FF0000"/>
                </a:solidFill>
              </a:rPr>
              <a:t>loại</a:t>
            </a:r>
            <a:r>
              <a:rPr lang="en-US" sz="3200" dirty="0">
                <a:solidFill>
                  <a:srgbClr val="FF0000"/>
                </a:solidFill>
              </a:rPr>
              <a:t> </a:t>
            </a:r>
            <a:r>
              <a:rPr lang="en-US" sz="3200" dirty="0" err="1">
                <a:solidFill>
                  <a:srgbClr val="FF0000"/>
                </a:solidFill>
              </a:rPr>
              <a:t>bỏ</a:t>
            </a:r>
            <a:r>
              <a:rPr lang="en-US" sz="3200" dirty="0">
                <a:solidFill>
                  <a:srgbClr val="FF0000"/>
                </a:solidFill>
              </a:rPr>
              <a:t>; </a:t>
            </a:r>
            <a:r>
              <a:rPr lang="en-US" sz="3200" dirty="0" err="1">
                <a:solidFill>
                  <a:srgbClr val="FF0000"/>
                </a:solidFill>
              </a:rPr>
              <a:t>đâu</a:t>
            </a:r>
            <a:r>
              <a:rPr lang="en-US" sz="3200" dirty="0">
                <a:solidFill>
                  <a:srgbClr val="FF0000"/>
                </a:solidFill>
              </a:rPr>
              <a:t> </a:t>
            </a:r>
            <a:r>
              <a:rPr lang="en-US" sz="3200" dirty="0" err="1">
                <a:solidFill>
                  <a:srgbClr val="FF0000"/>
                </a:solidFill>
              </a:rPr>
              <a:t>đó</a:t>
            </a:r>
            <a:r>
              <a:rPr lang="en-US" sz="3200" dirty="0">
                <a:solidFill>
                  <a:srgbClr val="FF0000"/>
                </a:solidFill>
              </a:rPr>
              <a:t> </a:t>
            </a:r>
            <a:r>
              <a:rPr lang="en-US" sz="3200" dirty="0" err="1">
                <a:solidFill>
                  <a:srgbClr val="FF0000"/>
                </a:solidFill>
              </a:rPr>
              <a:t>vẫn</a:t>
            </a:r>
            <a:r>
              <a:rPr lang="en-US" sz="3200" dirty="0">
                <a:solidFill>
                  <a:srgbClr val="FF0000"/>
                </a:solidFill>
              </a:rPr>
              <a:t> </a:t>
            </a:r>
            <a:r>
              <a:rPr lang="en-US" sz="3200" dirty="0" err="1">
                <a:solidFill>
                  <a:srgbClr val="FF0000"/>
                </a:solidFill>
              </a:rPr>
              <a:t>còn</a:t>
            </a:r>
            <a:r>
              <a:rPr lang="en-US" sz="3200" dirty="0">
                <a:solidFill>
                  <a:srgbClr val="FF0000"/>
                </a:solidFill>
              </a:rPr>
              <a:t> </a:t>
            </a:r>
            <a:r>
              <a:rPr lang="en-US" sz="3200" dirty="0" err="1">
                <a:solidFill>
                  <a:srgbClr val="FF0000"/>
                </a:solidFill>
              </a:rPr>
              <a:t>sự</a:t>
            </a:r>
            <a:r>
              <a:rPr lang="en-US" sz="3200" dirty="0">
                <a:solidFill>
                  <a:srgbClr val="FF0000"/>
                </a:solidFill>
              </a:rPr>
              <a:t> </a:t>
            </a:r>
            <a:r>
              <a:rPr lang="en-US" sz="3200" dirty="0" err="1">
                <a:solidFill>
                  <a:srgbClr val="FF0000"/>
                </a:solidFill>
              </a:rPr>
              <a:t>tham</a:t>
            </a:r>
            <a:r>
              <a:rPr lang="en-US" sz="3200" dirty="0">
                <a:solidFill>
                  <a:srgbClr val="FF0000"/>
                </a:solidFill>
              </a:rPr>
              <a:t> </a:t>
            </a:r>
            <a:r>
              <a:rPr lang="en-US" sz="3200" dirty="0" err="1">
                <a:solidFill>
                  <a:srgbClr val="FF0000"/>
                </a:solidFill>
              </a:rPr>
              <a:t>nhũng</a:t>
            </a:r>
            <a:r>
              <a:rPr lang="en-US" sz="3200" dirty="0">
                <a:solidFill>
                  <a:srgbClr val="FF0000"/>
                </a:solidFill>
              </a:rPr>
              <a:t> </a:t>
            </a:r>
            <a:r>
              <a:rPr lang="en-US" sz="3200" dirty="0" err="1">
                <a:solidFill>
                  <a:srgbClr val="FF0000"/>
                </a:solidFill>
              </a:rPr>
              <a:t>chính</a:t>
            </a:r>
            <a:r>
              <a:rPr lang="en-US" sz="3200" dirty="0">
                <a:solidFill>
                  <a:srgbClr val="FF0000"/>
                </a:solidFill>
              </a:rPr>
              <a:t> </a:t>
            </a:r>
            <a:r>
              <a:rPr lang="en-US" sz="3200" dirty="0" err="1">
                <a:solidFill>
                  <a:srgbClr val="FF0000"/>
                </a:solidFill>
              </a:rPr>
              <a:t>sách</a:t>
            </a:r>
            <a:r>
              <a:rPr lang="en-US" sz="3200" dirty="0">
                <a:solidFill>
                  <a:srgbClr val="FF0000"/>
                </a:solidFill>
              </a:rPr>
              <a:t>. </a:t>
            </a:r>
          </a:p>
          <a:p>
            <a:pPr algn="just">
              <a:lnSpc>
                <a:spcPct val="110000"/>
              </a:lnSpc>
              <a:buNone/>
            </a:pPr>
            <a:r>
              <a:rPr lang="en-US" sz="3200" dirty="0">
                <a:solidFill>
                  <a:srgbClr val="FF0000"/>
                </a:solidFill>
              </a:rPr>
              <a:t>         </a:t>
            </a:r>
            <a:r>
              <a:rPr lang="en-US" sz="3200" dirty="0" err="1">
                <a:solidFill>
                  <a:srgbClr val="00B050"/>
                </a:solidFill>
              </a:rPr>
              <a:t>Tất</a:t>
            </a:r>
            <a:r>
              <a:rPr lang="en-US" sz="3200" dirty="0">
                <a:solidFill>
                  <a:srgbClr val="00B050"/>
                </a:solidFill>
              </a:rPr>
              <a:t> </a:t>
            </a:r>
            <a:r>
              <a:rPr lang="en-US" sz="3200" dirty="0" err="1">
                <a:solidFill>
                  <a:srgbClr val="00B050"/>
                </a:solidFill>
              </a:rPr>
              <a:t>cả</a:t>
            </a:r>
            <a:r>
              <a:rPr lang="en-US" sz="3200" dirty="0">
                <a:solidFill>
                  <a:srgbClr val="00B050"/>
                </a:solidFill>
              </a:rPr>
              <a:t> </a:t>
            </a:r>
            <a:r>
              <a:rPr lang="en-US" sz="3200" dirty="0" err="1">
                <a:solidFill>
                  <a:srgbClr val="00B050"/>
                </a:solidFill>
              </a:rPr>
              <a:t>những</a:t>
            </a:r>
            <a:r>
              <a:rPr lang="en-US" sz="3200" dirty="0">
                <a:solidFill>
                  <a:srgbClr val="00B050"/>
                </a:solidFill>
              </a:rPr>
              <a:t> </a:t>
            </a:r>
            <a:r>
              <a:rPr lang="en-US" sz="3200" dirty="0" err="1">
                <a:solidFill>
                  <a:srgbClr val="00B050"/>
                </a:solidFill>
              </a:rPr>
              <a:t>rào</a:t>
            </a:r>
            <a:r>
              <a:rPr lang="en-US" sz="3200" dirty="0">
                <a:solidFill>
                  <a:srgbClr val="00B050"/>
                </a:solidFill>
              </a:rPr>
              <a:t> </a:t>
            </a:r>
            <a:r>
              <a:rPr lang="en-US" sz="3200" dirty="0" err="1">
                <a:solidFill>
                  <a:srgbClr val="00B050"/>
                </a:solidFill>
              </a:rPr>
              <a:t>cản</a:t>
            </a:r>
            <a:r>
              <a:rPr lang="en-US" sz="3200" dirty="0">
                <a:solidFill>
                  <a:srgbClr val="00B050"/>
                </a:solidFill>
              </a:rPr>
              <a:t> </a:t>
            </a:r>
            <a:r>
              <a:rPr lang="en-US" sz="3200" dirty="0" err="1">
                <a:solidFill>
                  <a:srgbClr val="00B050"/>
                </a:solidFill>
              </a:rPr>
              <a:t>này</a:t>
            </a:r>
            <a:r>
              <a:rPr lang="en-US" sz="3200" dirty="0">
                <a:solidFill>
                  <a:srgbClr val="00B050"/>
                </a:solidFill>
              </a:rPr>
              <a:t> </a:t>
            </a:r>
            <a:r>
              <a:rPr lang="en-US" sz="3200" dirty="0" err="1">
                <a:solidFill>
                  <a:srgbClr val="00B050"/>
                </a:solidFill>
              </a:rPr>
              <a:t>đang</a:t>
            </a:r>
            <a:r>
              <a:rPr lang="en-US" sz="3200" dirty="0">
                <a:solidFill>
                  <a:srgbClr val="00B050"/>
                </a:solidFill>
              </a:rPr>
              <a:t> </a:t>
            </a:r>
            <a:r>
              <a:rPr lang="en-US" sz="3200" dirty="0" err="1">
                <a:solidFill>
                  <a:srgbClr val="00B050"/>
                </a:solidFill>
              </a:rPr>
              <a:t>làm</a:t>
            </a:r>
            <a:r>
              <a:rPr lang="en-US" sz="3200" dirty="0">
                <a:solidFill>
                  <a:srgbClr val="00B050"/>
                </a:solidFill>
              </a:rPr>
              <a:t> </a:t>
            </a:r>
            <a:r>
              <a:rPr lang="en-US" sz="3200" dirty="0" err="1">
                <a:solidFill>
                  <a:srgbClr val="00B050"/>
                </a:solidFill>
              </a:rPr>
              <a:t>hạn</a:t>
            </a:r>
            <a:r>
              <a:rPr lang="en-US" sz="3200" dirty="0">
                <a:solidFill>
                  <a:srgbClr val="00B050"/>
                </a:solidFill>
              </a:rPr>
              <a:t> </a:t>
            </a:r>
            <a:r>
              <a:rPr lang="en-US" sz="3200" dirty="0" err="1">
                <a:solidFill>
                  <a:srgbClr val="00B050"/>
                </a:solidFill>
              </a:rPr>
              <a:t>chế</a:t>
            </a:r>
            <a:r>
              <a:rPr lang="en-US" sz="3200" dirty="0">
                <a:solidFill>
                  <a:srgbClr val="00B050"/>
                </a:solidFill>
              </a:rPr>
              <a:t> </a:t>
            </a:r>
            <a:r>
              <a:rPr lang="en-US" sz="3200" dirty="0" err="1">
                <a:solidFill>
                  <a:srgbClr val="00B050"/>
                </a:solidFill>
              </a:rPr>
              <a:t>việc</a:t>
            </a:r>
            <a:r>
              <a:rPr lang="en-US" sz="3200" dirty="0">
                <a:solidFill>
                  <a:srgbClr val="00B050"/>
                </a:solidFill>
              </a:rPr>
              <a:t> </a:t>
            </a:r>
            <a:r>
              <a:rPr lang="en-US" sz="3200" dirty="0" err="1">
                <a:solidFill>
                  <a:srgbClr val="00B050"/>
                </a:solidFill>
              </a:rPr>
              <a:t>phát</a:t>
            </a:r>
            <a:r>
              <a:rPr lang="en-US" sz="3200" dirty="0">
                <a:solidFill>
                  <a:srgbClr val="00B050"/>
                </a:solidFill>
              </a:rPr>
              <a:t> </a:t>
            </a:r>
            <a:r>
              <a:rPr lang="en-US" sz="3200" dirty="0" err="1">
                <a:solidFill>
                  <a:srgbClr val="00B050"/>
                </a:solidFill>
              </a:rPr>
              <a:t>huy</a:t>
            </a:r>
            <a:r>
              <a:rPr lang="en-US" sz="3200" dirty="0">
                <a:solidFill>
                  <a:srgbClr val="00B050"/>
                </a:solidFill>
              </a:rPr>
              <a:t> </a:t>
            </a:r>
            <a:r>
              <a:rPr lang="en-US" sz="3200" dirty="0" err="1">
                <a:solidFill>
                  <a:srgbClr val="00B050"/>
                </a:solidFill>
              </a:rPr>
              <a:t>tinh</a:t>
            </a:r>
            <a:r>
              <a:rPr lang="en-US" sz="3200" dirty="0">
                <a:solidFill>
                  <a:srgbClr val="00B050"/>
                </a:solidFill>
              </a:rPr>
              <a:t> </a:t>
            </a:r>
            <a:r>
              <a:rPr lang="en-US" sz="3200" dirty="0" err="1">
                <a:solidFill>
                  <a:srgbClr val="00B050"/>
                </a:solidFill>
              </a:rPr>
              <a:t>thần</a:t>
            </a:r>
            <a:r>
              <a:rPr lang="en-US" sz="3200" dirty="0">
                <a:solidFill>
                  <a:srgbClr val="00B050"/>
                </a:solidFill>
              </a:rPr>
              <a:t> </a:t>
            </a:r>
            <a:r>
              <a:rPr lang="en-US" sz="3200" dirty="0" err="1">
                <a:solidFill>
                  <a:srgbClr val="00B050"/>
                </a:solidFill>
              </a:rPr>
              <a:t>yêu</a:t>
            </a:r>
            <a:r>
              <a:rPr lang="en-US" sz="3200" dirty="0">
                <a:solidFill>
                  <a:srgbClr val="00B050"/>
                </a:solidFill>
              </a:rPr>
              <a:t> </a:t>
            </a:r>
            <a:r>
              <a:rPr lang="en-US" sz="3200" dirty="0" err="1">
                <a:solidFill>
                  <a:srgbClr val="00B050"/>
                </a:solidFill>
              </a:rPr>
              <a:t>nước</a:t>
            </a:r>
            <a:r>
              <a:rPr lang="en-US" sz="3200" dirty="0">
                <a:solidFill>
                  <a:srgbClr val="00B050"/>
                </a:solidFill>
              </a:rPr>
              <a:t>, ý </a:t>
            </a:r>
            <a:r>
              <a:rPr lang="en-US" sz="3200" dirty="0" err="1">
                <a:solidFill>
                  <a:srgbClr val="00B050"/>
                </a:solidFill>
              </a:rPr>
              <a:t>chí</a:t>
            </a:r>
            <a:r>
              <a:rPr lang="en-US" sz="3200" dirty="0">
                <a:solidFill>
                  <a:srgbClr val="00B050"/>
                </a:solidFill>
              </a:rPr>
              <a:t> </a:t>
            </a:r>
            <a:r>
              <a:rPr lang="en-US" sz="3200" dirty="0" err="1">
                <a:solidFill>
                  <a:srgbClr val="00B050"/>
                </a:solidFill>
              </a:rPr>
              <a:t>tự</a:t>
            </a:r>
            <a:r>
              <a:rPr lang="en-US" sz="3200" dirty="0">
                <a:solidFill>
                  <a:srgbClr val="00B050"/>
                </a:solidFill>
              </a:rPr>
              <a:t> </a:t>
            </a:r>
            <a:r>
              <a:rPr lang="en-US" sz="3200" dirty="0" err="1">
                <a:solidFill>
                  <a:srgbClr val="00B050"/>
                </a:solidFill>
              </a:rPr>
              <a:t>cường</a:t>
            </a:r>
            <a:r>
              <a:rPr lang="en-US" sz="3200" dirty="0">
                <a:solidFill>
                  <a:srgbClr val="00B050"/>
                </a:solidFill>
              </a:rPr>
              <a:t>, </a:t>
            </a:r>
            <a:r>
              <a:rPr lang="en-US" sz="3200" dirty="0" err="1">
                <a:solidFill>
                  <a:srgbClr val="00B050"/>
                </a:solidFill>
              </a:rPr>
              <a:t>khát</a:t>
            </a:r>
            <a:r>
              <a:rPr lang="en-US" sz="3200" dirty="0">
                <a:solidFill>
                  <a:srgbClr val="00B050"/>
                </a:solidFill>
              </a:rPr>
              <a:t> </a:t>
            </a:r>
            <a:r>
              <a:rPr lang="en-US" sz="3200" dirty="0" err="1">
                <a:solidFill>
                  <a:srgbClr val="00B050"/>
                </a:solidFill>
              </a:rPr>
              <a:t>vọng</a:t>
            </a:r>
            <a:r>
              <a:rPr lang="en-US" sz="3200" dirty="0">
                <a:solidFill>
                  <a:srgbClr val="00B050"/>
                </a:solidFill>
              </a:rPr>
              <a:t> </a:t>
            </a:r>
            <a:r>
              <a:rPr lang="en-US" sz="3200" dirty="0" err="1">
                <a:solidFill>
                  <a:srgbClr val="00B050"/>
                </a:solidFill>
              </a:rPr>
              <a:t>xây</a:t>
            </a:r>
            <a:r>
              <a:rPr lang="en-US" sz="3200" dirty="0">
                <a:solidFill>
                  <a:srgbClr val="00B050"/>
                </a:solidFill>
              </a:rPr>
              <a:t> </a:t>
            </a:r>
            <a:r>
              <a:rPr lang="en-US" sz="3200" dirty="0" err="1">
                <a:solidFill>
                  <a:srgbClr val="00B050"/>
                </a:solidFill>
              </a:rPr>
              <a:t>dựng</a:t>
            </a:r>
            <a:r>
              <a:rPr lang="en-US" sz="3200" dirty="0">
                <a:solidFill>
                  <a:srgbClr val="00B050"/>
                </a:solidFill>
              </a:rPr>
              <a:t> </a:t>
            </a:r>
            <a:r>
              <a:rPr lang="en-US" sz="3200" dirty="0" err="1">
                <a:solidFill>
                  <a:srgbClr val="00B050"/>
                </a:solidFill>
              </a:rPr>
              <a:t>và</a:t>
            </a:r>
            <a:r>
              <a:rPr lang="en-US" sz="3200" dirty="0">
                <a:solidFill>
                  <a:srgbClr val="00B050"/>
                </a:solidFill>
              </a:rPr>
              <a:t> </a:t>
            </a:r>
            <a:r>
              <a:rPr lang="en-US" sz="3200" dirty="0" err="1">
                <a:solidFill>
                  <a:srgbClr val="00B050"/>
                </a:solidFill>
              </a:rPr>
              <a:t>phát</a:t>
            </a:r>
            <a:r>
              <a:rPr lang="en-US" sz="3200" dirty="0">
                <a:solidFill>
                  <a:srgbClr val="00B050"/>
                </a:solidFill>
              </a:rPr>
              <a:t> </a:t>
            </a:r>
            <a:r>
              <a:rPr lang="en-US" sz="3200" dirty="0" err="1">
                <a:solidFill>
                  <a:srgbClr val="00B050"/>
                </a:solidFill>
              </a:rPr>
              <a:t>triển</a:t>
            </a:r>
            <a:r>
              <a:rPr lang="en-US" sz="3200" dirty="0">
                <a:solidFill>
                  <a:srgbClr val="00B050"/>
                </a:solidFill>
              </a:rPr>
              <a:t> Thanh </a:t>
            </a:r>
            <a:r>
              <a:rPr lang="en-US" sz="3200" dirty="0" err="1">
                <a:solidFill>
                  <a:srgbClr val="00B050"/>
                </a:solidFill>
              </a:rPr>
              <a:t>Hóa</a:t>
            </a:r>
            <a:r>
              <a:rPr lang="en-US" sz="3200" dirty="0">
                <a:solidFill>
                  <a:srgbClr val="00B050"/>
                </a:solidFill>
              </a:rPr>
              <a:t> </a:t>
            </a:r>
            <a:r>
              <a:rPr lang="en-US" sz="3200" dirty="0" err="1">
                <a:solidFill>
                  <a:srgbClr val="00B050"/>
                </a:solidFill>
              </a:rPr>
              <a:t>giàu</a:t>
            </a:r>
            <a:r>
              <a:rPr lang="en-US" sz="3200" dirty="0">
                <a:solidFill>
                  <a:srgbClr val="00B050"/>
                </a:solidFill>
              </a:rPr>
              <a:t> </a:t>
            </a:r>
            <a:r>
              <a:rPr lang="en-US" sz="3200" dirty="0" err="1">
                <a:solidFill>
                  <a:srgbClr val="00B050"/>
                </a:solidFill>
              </a:rPr>
              <a:t>đẹp</a:t>
            </a:r>
            <a:r>
              <a:rPr lang="en-US" sz="3200" dirty="0">
                <a:solidFill>
                  <a:srgbClr val="00B050"/>
                </a:solidFill>
              </a:rPr>
              <a:t>, </a:t>
            </a:r>
            <a:r>
              <a:rPr lang="en-US" sz="3200" dirty="0" err="1">
                <a:solidFill>
                  <a:srgbClr val="00B050"/>
                </a:solidFill>
              </a:rPr>
              <a:t>văn</a:t>
            </a:r>
            <a:r>
              <a:rPr lang="en-US" sz="3200" dirty="0">
                <a:solidFill>
                  <a:srgbClr val="00B050"/>
                </a:solidFill>
              </a:rPr>
              <a:t> </a:t>
            </a:r>
            <a:r>
              <a:rPr lang="en-US" sz="3200" dirty="0" err="1">
                <a:solidFill>
                  <a:srgbClr val="00B050"/>
                </a:solidFill>
              </a:rPr>
              <a:t>minh</a:t>
            </a:r>
            <a:r>
              <a:rPr lang="en-US" sz="3200" dirty="0">
                <a:solidFill>
                  <a:srgbClr val="00B050"/>
                </a:solidFill>
              </a:rPr>
              <a:t>, </a:t>
            </a:r>
            <a:r>
              <a:rPr lang="en-US" sz="3200" dirty="0" err="1">
                <a:solidFill>
                  <a:srgbClr val="00B050"/>
                </a:solidFill>
              </a:rPr>
              <a:t>hiện</a:t>
            </a:r>
            <a:r>
              <a:rPr lang="en-US" sz="3200" dirty="0">
                <a:solidFill>
                  <a:srgbClr val="00B050"/>
                </a:solidFill>
              </a:rPr>
              <a:t> </a:t>
            </a:r>
            <a:r>
              <a:rPr lang="en-US" sz="3200" dirty="0" err="1">
                <a:solidFill>
                  <a:srgbClr val="00B050"/>
                </a:solidFill>
              </a:rPr>
              <a:t>đại</a:t>
            </a:r>
            <a:r>
              <a:rPr lang="en-US" sz="3200" dirty="0">
                <a:solidFill>
                  <a:srgbClr val="00B050"/>
                </a:solidFill>
              </a:rPr>
              <a:t> </a:t>
            </a:r>
            <a:r>
              <a:rPr lang="en-US" sz="3200" dirty="0" err="1">
                <a:solidFill>
                  <a:srgbClr val="00B050"/>
                </a:solidFill>
              </a:rPr>
              <a:t>là</a:t>
            </a:r>
            <a:r>
              <a:rPr lang="en-US" sz="3200" dirty="0">
                <a:solidFill>
                  <a:srgbClr val="00B050"/>
                </a:solidFill>
              </a:rPr>
              <a:t> </a:t>
            </a:r>
            <a:r>
              <a:rPr lang="en-US" sz="3200" dirty="0" err="1">
                <a:solidFill>
                  <a:srgbClr val="00B050"/>
                </a:solidFill>
              </a:rPr>
              <a:t>giá</a:t>
            </a:r>
            <a:r>
              <a:rPr lang="en-US" sz="3200" dirty="0">
                <a:solidFill>
                  <a:srgbClr val="00B050"/>
                </a:solidFill>
              </a:rPr>
              <a:t> </a:t>
            </a:r>
            <a:r>
              <a:rPr lang="en-US" sz="3200" dirty="0" err="1">
                <a:solidFill>
                  <a:srgbClr val="00B050"/>
                </a:solidFill>
              </a:rPr>
              <a:t>trị</a:t>
            </a:r>
            <a:r>
              <a:rPr lang="en-US" sz="3200" dirty="0">
                <a:solidFill>
                  <a:srgbClr val="00B050"/>
                </a:solidFill>
              </a:rPr>
              <a:t> </a:t>
            </a:r>
            <a:r>
              <a:rPr lang="en-US" sz="3200" dirty="0" err="1">
                <a:solidFill>
                  <a:srgbClr val="00B050"/>
                </a:solidFill>
              </a:rPr>
              <a:t>truyền</a:t>
            </a:r>
            <a:r>
              <a:rPr lang="en-US" sz="3200" dirty="0">
                <a:solidFill>
                  <a:srgbClr val="00B050"/>
                </a:solidFill>
              </a:rPr>
              <a:t> </a:t>
            </a:r>
            <a:r>
              <a:rPr lang="en-US" sz="3200" dirty="0" err="1">
                <a:solidFill>
                  <a:srgbClr val="00B050"/>
                </a:solidFill>
              </a:rPr>
              <a:t>thống</a:t>
            </a:r>
            <a:r>
              <a:rPr lang="en-US" sz="3200" dirty="0">
                <a:solidFill>
                  <a:srgbClr val="00B050"/>
                </a:solidFill>
              </a:rPr>
              <a:t> </a:t>
            </a:r>
            <a:r>
              <a:rPr lang="en-US" sz="3200" dirty="0" err="1">
                <a:solidFill>
                  <a:srgbClr val="00B050"/>
                </a:solidFill>
              </a:rPr>
              <a:t>tinh</a:t>
            </a:r>
            <a:r>
              <a:rPr lang="en-US" sz="3200" dirty="0">
                <a:solidFill>
                  <a:srgbClr val="00B050"/>
                </a:solidFill>
              </a:rPr>
              <a:t> </a:t>
            </a:r>
            <a:r>
              <a:rPr lang="en-US" sz="3200" dirty="0" err="1">
                <a:solidFill>
                  <a:srgbClr val="00B050"/>
                </a:solidFill>
              </a:rPr>
              <a:t>thần</a:t>
            </a:r>
            <a:r>
              <a:rPr lang="en-US" sz="3200" dirty="0">
                <a:solidFill>
                  <a:srgbClr val="00B050"/>
                </a:solidFill>
              </a:rPr>
              <a:t> </a:t>
            </a:r>
            <a:r>
              <a:rPr lang="en-US" sz="3200" dirty="0" err="1">
                <a:solidFill>
                  <a:srgbClr val="00B050"/>
                </a:solidFill>
              </a:rPr>
              <a:t>của</a:t>
            </a:r>
            <a:r>
              <a:rPr lang="en-US" sz="3200" dirty="0">
                <a:solidFill>
                  <a:srgbClr val="00B050"/>
                </a:solidFill>
              </a:rPr>
              <a:t> </a:t>
            </a:r>
            <a:r>
              <a:rPr lang="en-US" sz="3200" dirty="0" err="1">
                <a:solidFill>
                  <a:srgbClr val="00B050"/>
                </a:solidFill>
              </a:rPr>
              <a:t>dân</a:t>
            </a:r>
            <a:r>
              <a:rPr lang="en-US" sz="3200" dirty="0">
                <a:solidFill>
                  <a:srgbClr val="00B050"/>
                </a:solidFill>
              </a:rPr>
              <a:t> </a:t>
            </a:r>
            <a:r>
              <a:rPr lang="en-US" sz="3200" dirty="0" err="1">
                <a:solidFill>
                  <a:srgbClr val="00B050"/>
                </a:solidFill>
              </a:rPr>
              <a:t>tộc</a:t>
            </a:r>
            <a:r>
              <a:rPr lang="en-US" sz="3200" dirty="0">
                <a:solidFill>
                  <a:srgbClr val="00B050"/>
                </a:solidFill>
              </a:rPr>
              <a: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63C1092-879C-3CF1-B0BC-BFC363C189F6}"/>
              </a:ext>
            </a:extLst>
          </p:cNvPr>
          <p:cNvSpPr>
            <a:spLocks noGrp="1"/>
          </p:cNvSpPr>
          <p:nvPr>
            <p:ph idx="1"/>
          </p:nvPr>
        </p:nvSpPr>
        <p:spPr>
          <a:xfrm>
            <a:off x="838200" y="397565"/>
            <a:ext cx="10515600" cy="6194066"/>
          </a:xfrm>
        </p:spPr>
        <p:txBody>
          <a:bodyPr>
            <a:normAutofit fontScale="92500" lnSpcReduction="20000"/>
          </a:bodyPr>
          <a:lstStyle/>
          <a:p>
            <a:pPr>
              <a:lnSpc>
                <a:spcPct val="100000"/>
              </a:lnSpc>
            </a:pPr>
            <a:r>
              <a:rPr lang="en-US" dirty="0" err="1">
                <a:solidFill>
                  <a:srgbClr val="FF0000"/>
                </a:solidFill>
              </a:rPr>
              <a:t>Với</a:t>
            </a:r>
            <a:r>
              <a:rPr lang="en-US" dirty="0">
                <a:solidFill>
                  <a:srgbClr val="FF0000"/>
                </a:solidFill>
              </a:rPr>
              <a:t> Thanh </a:t>
            </a:r>
            <a:r>
              <a:rPr lang="en-US" dirty="0" err="1">
                <a:solidFill>
                  <a:srgbClr val="FF0000"/>
                </a:solidFill>
              </a:rPr>
              <a:t>Hóa</a:t>
            </a:r>
            <a:r>
              <a:rPr lang="en-US" dirty="0">
                <a:solidFill>
                  <a:srgbClr val="FF0000"/>
                </a:solidFill>
              </a:rPr>
              <a:t> </a:t>
            </a:r>
            <a:r>
              <a:rPr lang="en-US" dirty="0" err="1">
                <a:solidFill>
                  <a:srgbClr val="FF0000"/>
                </a:solidFill>
              </a:rPr>
              <a:t>là</a:t>
            </a:r>
            <a:r>
              <a:rPr lang="en-US" dirty="0">
                <a:solidFill>
                  <a:srgbClr val="FF0000"/>
                </a:solidFill>
              </a:rPr>
              <a:t> </a:t>
            </a:r>
            <a:r>
              <a:rPr lang="en-US" dirty="0" err="1">
                <a:solidFill>
                  <a:srgbClr val="FF0000"/>
                </a:solidFill>
              </a:rPr>
              <a:t>những</a:t>
            </a:r>
            <a:r>
              <a:rPr lang="en-US" dirty="0">
                <a:solidFill>
                  <a:srgbClr val="FF0000"/>
                </a:solidFill>
              </a:rPr>
              <a:t> </a:t>
            </a:r>
            <a:r>
              <a:rPr lang="en-US" dirty="0" err="1">
                <a:solidFill>
                  <a:srgbClr val="FF0000"/>
                </a:solidFill>
              </a:rPr>
              <a:t>hạn</a:t>
            </a:r>
            <a:r>
              <a:rPr lang="en-US" dirty="0">
                <a:solidFill>
                  <a:srgbClr val="FF0000"/>
                </a:solidFill>
              </a:rPr>
              <a:t> </a:t>
            </a:r>
            <a:r>
              <a:rPr lang="en-US" dirty="0" err="1">
                <a:solidFill>
                  <a:srgbClr val="FF0000"/>
                </a:solidFill>
              </a:rPr>
              <a:t>chế</a:t>
            </a:r>
            <a:r>
              <a:rPr lang="en-US" dirty="0">
                <a:solidFill>
                  <a:srgbClr val="FF0000"/>
                </a:solidFill>
              </a:rPr>
              <a:t> </a:t>
            </a:r>
            <a:r>
              <a:rPr lang="en-US" dirty="0" err="1">
                <a:solidFill>
                  <a:srgbClr val="FF0000"/>
                </a:solidFill>
              </a:rPr>
              <a:t>mà</a:t>
            </a:r>
            <a:r>
              <a:rPr lang="en-US" dirty="0">
                <a:solidFill>
                  <a:srgbClr val="FF0000"/>
                </a:solidFill>
              </a:rPr>
              <a:t> </a:t>
            </a:r>
            <a:r>
              <a:rPr lang="en-US" dirty="0" err="1">
                <a:solidFill>
                  <a:srgbClr val="FF0000"/>
                </a:solidFill>
              </a:rPr>
              <a:t>Đại</a:t>
            </a:r>
            <a:r>
              <a:rPr lang="en-US" dirty="0">
                <a:solidFill>
                  <a:srgbClr val="FF0000"/>
                </a:solidFill>
              </a:rPr>
              <a:t> </a:t>
            </a:r>
            <a:r>
              <a:rPr lang="en-US" dirty="0" err="1">
                <a:solidFill>
                  <a:srgbClr val="FF0000"/>
                </a:solidFill>
              </a:rPr>
              <a:t>hội</a:t>
            </a:r>
            <a:r>
              <a:rPr lang="en-US" dirty="0">
                <a:solidFill>
                  <a:srgbClr val="FF0000"/>
                </a:solidFill>
              </a:rPr>
              <a:t> </a:t>
            </a:r>
            <a:r>
              <a:rPr lang="en-US" dirty="0" err="1">
                <a:solidFill>
                  <a:srgbClr val="FF0000"/>
                </a:solidFill>
              </a:rPr>
              <a:t>Tỉnh</a:t>
            </a:r>
            <a:r>
              <a:rPr lang="en-US" dirty="0">
                <a:solidFill>
                  <a:srgbClr val="FF0000"/>
                </a:solidFill>
              </a:rPr>
              <a:t> </a:t>
            </a:r>
            <a:r>
              <a:rPr lang="en-US" dirty="0" err="1">
                <a:solidFill>
                  <a:srgbClr val="FF0000"/>
                </a:solidFill>
              </a:rPr>
              <a:t>Đảng</a:t>
            </a:r>
            <a:r>
              <a:rPr lang="en-US" dirty="0">
                <a:solidFill>
                  <a:srgbClr val="FF0000"/>
                </a:solidFill>
              </a:rPr>
              <a:t> </a:t>
            </a:r>
            <a:r>
              <a:rPr lang="en-US" dirty="0" err="1">
                <a:solidFill>
                  <a:srgbClr val="FF0000"/>
                </a:solidFill>
              </a:rPr>
              <a:t>bộ</a:t>
            </a:r>
            <a:r>
              <a:rPr lang="en-US" dirty="0">
                <a:solidFill>
                  <a:srgbClr val="FF0000"/>
                </a:solidFill>
              </a:rPr>
              <a:t> </a:t>
            </a:r>
            <a:r>
              <a:rPr lang="en-US" dirty="0" err="1">
                <a:solidFill>
                  <a:srgbClr val="FF0000"/>
                </a:solidFill>
              </a:rPr>
              <a:t>lần</a:t>
            </a:r>
            <a:r>
              <a:rPr lang="en-US" dirty="0">
                <a:solidFill>
                  <a:srgbClr val="FF0000"/>
                </a:solidFill>
              </a:rPr>
              <a:t> </a:t>
            </a:r>
            <a:r>
              <a:rPr lang="en-US" dirty="0" err="1">
                <a:solidFill>
                  <a:srgbClr val="FF0000"/>
                </a:solidFill>
              </a:rPr>
              <a:t>thứ</a:t>
            </a:r>
            <a:r>
              <a:rPr lang="en-US" dirty="0">
                <a:solidFill>
                  <a:srgbClr val="FF0000"/>
                </a:solidFill>
              </a:rPr>
              <a:t> XIX </a:t>
            </a:r>
            <a:r>
              <a:rPr lang="en-US" dirty="0" err="1">
                <a:solidFill>
                  <a:srgbClr val="FF0000"/>
                </a:solidFill>
              </a:rPr>
              <a:t>đã</a:t>
            </a:r>
            <a:r>
              <a:rPr lang="en-US" dirty="0">
                <a:solidFill>
                  <a:srgbClr val="FF0000"/>
                </a:solidFill>
              </a:rPr>
              <a:t> </a:t>
            </a:r>
            <a:r>
              <a:rPr lang="en-US" dirty="0" err="1">
                <a:solidFill>
                  <a:srgbClr val="FF0000"/>
                </a:solidFill>
              </a:rPr>
              <a:t>chỉ</a:t>
            </a:r>
            <a:r>
              <a:rPr lang="en-US" dirty="0">
                <a:solidFill>
                  <a:srgbClr val="FF0000"/>
                </a:solidFill>
              </a:rPr>
              <a:t> </a:t>
            </a:r>
            <a:r>
              <a:rPr lang="en-US" dirty="0" err="1">
                <a:solidFill>
                  <a:srgbClr val="FF0000"/>
                </a:solidFill>
              </a:rPr>
              <a:t>ra</a:t>
            </a:r>
            <a:r>
              <a:rPr lang="en-US" dirty="0">
                <a:solidFill>
                  <a:srgbClr val="FF0000"/>
                </a:solidFill>
              </a:rPr>
              <a:t>:</a:t>
            </a:r>
          </a:p>
          <a:p>
            <a:pPr marL="0" marR="0" indent="0" algn="just">
              <a:lnSpc>
                <a:spcPct val="100000"/>
              </a:lnSpc>
              <a:spcBef>
                <a:spcPts val="600"/>
              </a:spcBef>
              <a:spcAft>
                <a:spcPts val="0"/>
              </a:spcAft>
              <a:buNone/>
            </a:pPr>
            <a:r>
              <a:rPr lang="af-ZA" sz="1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af-ZA" sz="2400" b="1" i="1" dirty="0">
                <a:effectLst/>
                <a:latin typeface="Arial" panose="020B0604020202020204" pitchFamily="34" charset="0"/>
                <a:ea typeface="Times New Roman" panose="02020603050405020304" pitchFamily="18" charset="0"/>
                <a:cs typeface="Arial" panose="020B0604020202020204" pitchFamily="34" charset="0"/>
              </a:rPr>
              <a:t>1. Về kinh tế:</a:t>
            </a:r>
            <a:r>
              <a:rPr lang="af-ZA" sz="2400" dirty="0">
                <a:effectLst/>
                <a:latin typeface="Arial" panose="020B0604020202020204" pitchFamily="34" charset="0"/>
                <a:ea typeface="Times New Roman" panose="02020603050405020304" pitchFamily="18" charset="0"/>
                <a:cs typeface="Arial" panose="020B0604020202020204" pitchFamily="34" charset="0"/>
              </a:rPr>
              <a:t> Còn 01 chỉ tiêu Nghị quyết Đại hội lần thứ XVIII đề ra không đạt kế hoạch (GRDP bình quân đầu người, do khâu dự báo xây dựng mục tiêu chưa sát, nhất là các chỉ số liên quan đến cả nước, như: Chỉ số giá, tỷ giá USD và VNĐ, tốc độ tăng dân số). Chất lượng tăng trưởng kinh tế còn thấp; năng suất lao động xã hội thấp hơn bình quân cả nước. </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0" marR="0" indent="252095" algn="just">
              <a:lnSpc>
                <a:spcPct val="100000"/>
              </a:lnSpc>
              <a:spcBef>
                <a:spcPts val="300"/>
              </a:spcBef>
              <a:spcAft>
                <a:spcPts val="0"/>
              </a:spcAft>
            </a:pPr>
            <a:r>
              <a:rPr lang="en-US" sz="2400" spc="40" baseline="30000" dirty="0">
                <a:effectLst/>
                <a:latin typeface="Arial" panose="020B0604020202020204" pitchFamily="34" charset="0"/>
                <a:ea typeface="Times New Roman" panose="02020603050405020304" pitchFamily="18" charset="0"/>
                <a:cs typeface="Arial" panose="020B0604020202020204" pitchFamily="34" charset="0"/>
              </a:rPr>
              <a:t> </a:t>
            </a:r>
            <a:r>
              <a:rPr lang="en-US" sz="2400" spc="40" dirty="0">
                <a:effectLst/>
                <a:latin typeface="Arial" panose="020B0604020202020204" pitchFamily="34" charset="0"/>
                <a:ea typeface="Times New Roman" panose="02020603050405020304" pitchFamily="18" charset="0"/>
                <a:cs typeface="Arial" panose="020B0604020202020204" pitchFamily="34" charset="0"/>
              </a:rPr>
              <a:t> </a:t>
            </a:r>
            <a:r>
              <a:rPr lang="en-US" sz="2400" spc="4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Xây</a:t>
            </a:r>
            <a:r>
              <a:rPr lang="en-US" sz="2400" spc="4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spc="4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dựng</a:t>
            </a:r>
            <a:r>
              <a:rPr lang="en-US" sz="2400" spc="4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spc="4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mục</a:t>
            </a:r>
            <a:r>
              <a:rPr lang="en-US" sz="2400" spc="4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spc="4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tiêu</a:t>
            </a:r>
            <a:r>
              <a:rPr lang="en-US" sz="2400" spc="4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GRDP </a:t>
            </a:r>
            <a:r>
              <a:rPr lang="en-US" sz="2400" spc="4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bình</a:t>
            </a:r>
            <a:r>
              <a:rPr lang="en-US" sz="2400" spc="4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spc="4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quân</a:t>
            </a:r>
            <a:r>
              <a:rPr lang="en-US" sz="2400" spc="4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spc="4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đầu</a:t>
            </a:r>
            <a:r>
              <a:rPr lang="en-US" sz="2400" spc="4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spc="4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người</a:t>
            </a:r>
            <a:r>
              <a:rPr lang="en-US" sz="2400" spc="4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spc="4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năm</a:t>
            </a:r>
            <a:r>
              <a:rPr lang="en-US" sz="2400" spc="4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2020 </a:t>
            </a:r>
            <a:r>
              <a:rPr lang="en-US" sz="2400" spc="4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đạt</a:t>
            </a:r>
            <a:r>
              <a:rPr lang="en-US" sz="2400" spc="4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3.600 US</a:t>
            </a:r>
            <a:r>
              <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D, </a:t>
            </a:r>
            <a:r>
              <a:rPr lang="en-US" sz="24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dựa</a:t>
            </a:r>
            <a:r>
              <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trên</a:t>
            </a:r>
            <a:r>
              <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dự</a:t>
            </a:r>
            <a:r>
              <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báo</a:t>
            </a:r>
            <a:r>
              <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Giai</a:t>
            </a:r>
            <a:r>
              <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đoạn</a:t>
            </a:r>
            <a:r>
              <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2016-2020, </a:t>
            </a:r>
            <a:r>
              <a:rPr lang="en-US" sz="24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tốc</a:t>
            </a:r>
            <a:r>
              <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độ</a:t>
            </a:r>
            <a:r>
              <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tăng</a:t>
            </a:r>
            <a:r>
              <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trưởng</a:t>
            </a:r>
            <a:r>
              <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GRDP </a:t>
            </a:r>
            <a:r>
              <a:rPr lang="en-US" sz="24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bình</a:t>
            </a:r>
            <a:r>
              <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quân</a:t>
            </a:r>
            <a:r>
              <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hằng</a:t>
            </a:r>
            <a:r>
              <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năm</a:t>
            </a:r>
            <a:r>
              <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đạt</a:t>
            </a:r>
            <a:r>
              <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12%; </a:t>
            </a:r>
            <a:r>
              <a:rPr lang="en-US" sz="24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chỉ</a:t>
            </a:r>
            <a:r>
              <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số</a:t>
            </a:r>
            <a:r>
              <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giảm</a:t>
            </a:r>
            <a:r>
              <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phát</a:t>
            </a:r>
            <a:r>
              <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GRDP </a:t>
            </a:r>
            <a:r>
              <a:rPr lang="en-US" sz="24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bình</a:t>
            </a:r>
            <a:r>
              <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quân</a:t>
            </a:r>
            <a:r>
              <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hằng</a:t>
            </a:r>
            <a:r>
              <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năm</a:t>
            </a:r>
            <a:r>
              <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8%; </a:t>
            </a:r>
            <a:r>
              <a:rPr lang="en-US" sz="24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tốc</a:t>
            </a:r>
            <a:r>
              <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độ</a:t>
            </a:r>
            <a:r>
              <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tăng</a:t>
            </a:r>
            <a:r>
              <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tỷ</a:t>
            </a:r>
            <a:r>
              <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giá</a:t>
            </a:r>
            <a:r>
              <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giữa</a:t>
            </a:r>
            <a:r>
              <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USD </a:t>
            </a:r>
            <a:r>
              <a:rPr lang="en-US" sz="24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và</a:t>
            </a:r>
            <a:r>
              <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VNĐ </a:t>
            </a:r>
            <a:r>
              <a:rPr lang="en-US" sz="24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bình</a:t>
            </a:r>
            <a:r>
              <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quân</a:t>
            </a:r>
            <a:r>
              <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hằng</a:t>
            </a:r>
            <a:r>
              <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năm</a:t>
            </a:r>
            <a:r>
              <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0,75%; </a:t>
            </a:r>
            <a:r>
              <a:rPr lang="en-US" sz="24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tốc</a:t>
            </a:r>
            <a:r>
              <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độ</a:t>
            </a:r>
            <a:r>
              <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tăng</a:t>
            </a:r>
            <a:r>
              <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dân</a:t>
            </a:r>
            <a:r>
              <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số</a:t>
            </a:r>
            <a:r>
              <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bình</a:t>
            </a:r>
            <a:r>
              <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quân</a:t>
            </a:r>
            <a:r>
              <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hằng</a:t>
            </a:r>
            <a:r>
              <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năm</a:t>
            </a:r>
            <a:r>
              <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0,5%.</a:t>
            </a:r>
          </a:p>
          <a:p>
            <a:pPr marL="0" marR="0" indent="252095" algn="just">
              <a:lnSpc>
                <a:spcPct val="100000"/>
              </a:lnSpc>
              <a:spcBef>
                <a:spcPts val="300"/>
              </a:spcBef>
              <a:spcAft>
                <a:spcPts val="0"/>
              </a:spcAft>
            </a:pPr>
            <a:r>
              <a:rPr lang="en-US" sz="2400" dirty="0" err="1">
                <a:effectLst/>
                <a:latin typeface="Arial" panose="020B0604020202020204" pitchFamily="34" charset="0"/>
                <a:ea typeface="Times New Roman" panose="02020603050405020304" pitchFamily="18" charset="0"/>
                <a:cs typeface="Arial" panose="020B0604020202020204" pitchFamily="34" charset="0"/>
              </a:rPr>
              <a:t>Kết</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quả</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thực</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hiện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dự</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kiến</a:t>
            </a:r>
            <a:r>
              <a:rPr lang="en-US" sz="2400" dirty="0">
                <a:effectLst/>
                <a:latin typeface="Arial" panose="020B0604020202020204" pitchFamily="34" charset="0"/>
                <a:ea typeface="Times New Roman" panose="02020603050405020304" pitchFamily="18" charset="0"/>
                <a:cs typeface="Arial" panose="020B0604020202020204" pitchFamily="34" charset="0"/>
              </a:rPr>
              <a:t>: GRDP </a:t>
            </a:r>
            <a:r>
              <a:rPr lang="en-US" sz="2400" dirty="0" err="1">
                <a:effectLst/>
                <a:latin typeface="Arial" panose="020B0604020202020204" pitchFamily="34" charset="0"/>
                <a:ea typeface="Times New Roman" panose="02020603050405020304" pitchFamily="18" charset="0"/>
                <a:cs typeface="Arial" panose="020B0604020202020204" pitchFamily="34" charset="0"/>
              </a:rPr>
              <a:t>bình</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quân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đầu</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người</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năm</a:t>
            </a:r>
            <a:r>
              <a:rPr lang="en-US" sz="2400" dirty="0">
                <a:effectLst/>
                <a:latin typeface="Arial" panose="020B0604020202020204" pitchFamily="34" charset="0"/>
                <a:ea typeface="Times New Roman" panose="02020603050405020304" pitchFamily="18" charset="0"/>
                <a:cs typeface="Arial" panose="020B0604020202020204" pitchFamily="34" charset="0"/>
              </a:rPr>
              <a:t> 2020 </a:t>
            </a:r>
            <a:r>
              <a:rPr lang="en-US" sz="2400" dirty="0" err="1">
                <a:effectLst/>
                <a:latin typeface="Arial" panose="020B0604020202020204" pitchFamily="34" charset="0"/>
                <a:ea typeface="Times New Roman" panose="02020603050405020304" pitchFamily="18" charset="0"/>
                <a:cs typeface="Arial" panose="020B0604020202020204" pitchFamily="34" charset="0"/>
              </a:rPr>
              <a:t>đạt</a:t>
            </a:r>
            <a:r>
              <a:rPr lang="en-US" sz="2400" dirty="0">
                <a:effectLst/>
                <a:latin typeface="Arial" panose="020B0604020202020204" pitchFamily="34" charset="0"/>
                <a:ea typeface="Times New Roman" panose="02020603050405020304" pitchFamily="18" charset="0"/>
                <a:cs typeface="Arial" panose="020B0604020202020204" pitchFamily="34" charset="0"/>
              </a:rPr>
              <a:t> 2.</a:t>
            </a:r>
            <a:r>
              <a:rPr lang="en-US" sz="2400" spc="30" dirty="0">
                <a:effectLst/>
                <a:latin typeface="Arial" panose="020B0604020202020204" pitchFamily="34" charset="0"/>
                <a:ea typeface="Times New Roman" panose="02020603050405020304" pitchFamily="18" charset="0"/>
                <a:cs typeface="Arial" panose="020B0604020202020204" pitchFamily="34" charset="0"/>
              </a:rPr>
              <a:t>616 USD,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thấp</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hơn</a:t>
            </a:r>
            <a:r>
              <a:rPr lang="en-US" sz="2400" spc="30" dirty="0">
                <a:effectLst/>
                <a:latin typeface="Arial" panose="020B0604020202020204" pitchFamily="34" charset="0"/>
                <a:ea typeface="Times New Roman" panose="02020603050405020304" pitchFamily="18" charset="0"/>
                <a:cs typeface="Arial" panose="020B0604020202020204" pitchFamily="34" charset="0"/>
              </a:rPr>
              <a:t> 984 USD so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với</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mục</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tiêu</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đề</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ra</a:t>
            </a:r>
            <a:r>
              <a:rPr lang="en-US" sz="2400" spc="30" dirty="0">
                <a:effectLst/>
                <a:latin typeface="Arial" panose="020B0604020202020204" pitchFamily="34" charset="0"/>
                <a:ea typeface="Times New Roman" panose="02020603050405020304" pitchFamily="18" charset="0"/>
                <a:cs typeface="Arial" panose="020B0604020202020204" pitchFamily="34" charset="0"/>
              </a:rPr>
              <a:t>, do: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Chỉ</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số</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giảm</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phát</a:t>
            </a:r>
            <a:r>
              <a:rPr lang="en-US" sz="2400" spc="30" dirty="0">
                <a:effectLst/>
                <a:latin typeface="Arial" panose="020B0604020202020204" pitchFamily="34" charset="0"/>
                <a:ea typeface="Times New Roman" panose="02020603050405020304" pitchFamily="18" charset="0"/>
                <a:cs typeface="Arial" panose="020B0604020202020204" pitchFamily="34" charset="0"/>
              </a:rPr>
              <a:t> GRDP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bình</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quân</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hằng</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năm</a:t>
            </a:r>
            <a:r>
              <a:rPr lang="en-US" sz="2400" spc="30" dirty="0">
                <a:effectLst/>
                <a:latin typeface="Arial" panose="020B0604020202020204" pitchFamily="34" charset="0"/>
                <a:ea typeface="Times New Roman" panose="02020603050405020304" pitchFamily="18" charset="0"/>
                <a:cs typeface="Arial" panose="020B0604020202020204" pitchFamily="34" charset="0"/>
              </a:rPr>
              <a:t> 3,52%,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thấp</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hơn</a:t>
            </a:r>
            <a:r>
              <a:rPr lang="en-US" sz="2400" spc="30" dirty="0">
                <a:effectLst/>
                <a:latin typeface="Arial" panose="020B0604020202020204" pitchFamily="34" charset="0"/>
                <a:ea typeface="Times New Roman" panose="02020603050405020304" pitchFamily="18" charset="0"/>
                <a:cs typeface="Arial" panose="020B0604020202020204" pitchFamily="34" charset="0"/>
              </a:rPr>
              <a:t> 4,48% so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với</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dự</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báo</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làm</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giảm</a:t>
            </a:r>
            <a:r>
              <a:rPr lang="en-US" sz="2400" spc="30" dirty="0">
                <a:effectLst/>
                <a:latin typeface="Arial" panose="020B0604020202020204" pitchFamily="34" charset="0"/>
                <a:ea typeface="Times New Roman" panose="02020603050405020304" pitchFamily="18" charset="0"/>
                <a:cs typeface="Arial" panose="020B0604020202020204" pitchFamily="34" charset="0"/>
              </a:rPr>
              <a:t> 794 USD;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tốc</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độ</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tăng</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tỷ</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giá</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giữa</a:t>
            </a:r>
            <a:r>
              <a:rPr lang="en-US" sz="2400" spc="30" dirty="0">
                <a:effectLst/>
                <a:latin typeface="Arial" panose="020B0604020202020204" pitchFamily="34" charset="0"/>
                <a:ea typeface="Times New Roman" panose="02020603050405020304" pitchFamily="18" charset="0"/>
                <a:cs typeface="Arial" panose="020B0604020202020204" pitchFamily="34" charset="0"/>
              </a:rPr>
              <a:t> USD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và</a:t>
            </a:r>
            <a:r>
              <a:rPr lang="en-US" sz="2400" spc="30" dirty="0">
                <a:effectLst/>
                <a:latin typeface="Arial" panose="020B0604020202020204" pitchFamily="34" charset="0"/>
                <a:ea typeface="Times New Roman" panose="02020603050405020304" pitchFamily="18" charset="0"/>
                <a:cs typeface="Arial" panose="020B0604020202020204" pitchFamily="34" charset="0"/>
              </a:rPr>
              <a:t> VNĐ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bình</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quân</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hằng</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năm</a:t>
            </a:r>
            <a:r>
              <a:rPr lang="en-US" sz="2400" spc="30" dirty="0">
                <a:effectLst/>
                <a:latin typeface="Arial" panose="020B0604020202020204" pitchFamily="34" charset="0"/>
                <a:ea typeface="Times New Roman" panose="02020603050405020304" pitchFamily="18" charset="0"/>
                <a:cs typeface="Arial" panose="020B0604020202020204" pitchFamily="34" charset="0"/>
              </a:rPr>
              <a:t> 1,62%,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cao</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hơn</a:t>
            </a:r>
            <a:r>
              <a:rPr lang="en-US" sz="2400" spc="30" dirty="0">
                <a:effectLst/>
                <a:latin typeface="Arial" panose="020B0604020202020204" pitchFamily="34" charset="0"/>
                <a:ea typeface="Times New Roman" panose="02020603050405020304" pitchFamily="18" charset="0"/>
                <a:cs typeface="Arial" panose="020B0604020202020204" pitchFamily="34" charset="0"/>
              </a:rPr>
              <a:t> 0,87% so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với</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dự</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báo</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làm</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giảm</a:t>
            </a:r>
            <a:r>
              <a:rPr lang="en-US" sz="2400" spc="30" dirty="0">
                <a:effectLst/>
                <a:latin typeface="Arial" panose="020B0604020202020204" pitchFamily="34" charset="0"/>
                <a:ea typeface="Times New Roman" panose="02020603050405020304" pitchFamily="18" charset="0"/>
                <a:cs typeface="Arial" panose="020B0604020202020204" pitchFamily="34" charset="0"/>
              </a:rPr>
              <a:t> 151 USD;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tốc</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độ</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tăng</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dân</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số</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bình</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quân</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hằng</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năm</a:t>
            </a:r>
            <a:r>
              <a:rPr lang="en-US" sz="2400" spc="30" dirty="0">
                <a:effectLst/>
                <a:latin typeface="Arial" panose="020B0604020202020204" pitchFamily="34" charset="0"/>
                <a:ea typeface="Times New Roman" panose="02020603050405020304" pitchFamily="18" charset="0"/>
                <a:cs typeface="Arial" panose="020B0604020202020204" pitchFamily="34" charset="0"/>
              </a:rPr>
              <a:t> 0,89%,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cao</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hơn</a:t>
            </a:r>
            <a:r>
              <a:rPr lang="en-US" sz="2400" spc="30" dirty="0">
                <a:effectLst/>
                <a:latin typeface="Arial" panose="020B0604020202020204" pitchFamily="34" charset="0"/>
                <a:ea typeface="Times New Roman" panose="02020603050405020304" pitchFamily="18" charset="0"/>
                <a:cs typeface="Arial" panose="020B0604020202020204" pitchFamily="34" charset="0"/>
              </a:rPr>
              <a:t> 0,39% so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với</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dự</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báo</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làm</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giảm</a:t>
            </a:r>
            <a:r>
              <a:rPr lang="en-US" sz="2400" spc="30" dirty="0">
                <a:effectLst/>
                <a:latin typeface="Arial" panose="020B0604020202020204" pitchFamily="34" charset="0"/>
                <a:ea typeface="Times New Roman" panose="02020603050405020304" pitchFamily="18" charset="0"/>
                <a:cs typeface="Arial" panose="020B0604020202020204" pitchFamily="34" charset="0"/>
              </a:rPr>
              <a:t> 68 USD;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cả</a:t>
            </a:r>
            <a:r>
              <a:rPr lang="en-US" sz="2400" spc="30" dirty="0">
                <a:effectLst/>
                <a:latin typeface="Arial" panose="020B0604020202020204" pitchFamily="34" charset="0"/>
                <a:ea typeface="Times New Roman" panose="02020603050405020304" pitchFamily="18" charset="0"/>
                <a:cs typeface="Arial" panose="020B0604020202020204" pitchFamily="34" charset="0"/>
              </a:rPr>
              <a:t> 3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yếu</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tố</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này</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làm</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giảm</a:t>
            </a:r>
            <a:r>
              <a:rPr lang="en-US" sz="2400" spc="30" dirty="0">
                <a:effectLst/>
                <a:latin typeface="Arial" panose="020B0604020202020204" pitchFamily="34" charset="0"/>
                <a:ea typeface="Times New Roman" panose="02020603050405020304" pitchFamily="18" charset="0"/>
                <a:cs typeface="Arial" panose="020B0604020202020204" pitchFamily="34" charset="0"/>
              </a:rPr>
              <a:t> 1.013 USD.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Bù</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lại</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tốc</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độ</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tăng</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trưởng</a:t>
            </a:r>
            <a:r>
              <a:rPr lang="en-US" sz="2400" spc="30" dirty="0">
                <a:effectLst/>
                <a:latin typeface="Arial" panose="020B0604020202020204" pitchFamily="34" charset="0"/>
                <a:ea typeface="Times New Roman" panose="02020603050405020304" pitchFamily="18" charset="0"/>
                <a:cs typeface="Arial" panose="020B0604020202020204" pitchFamily="34" charset="0"/>
              </a:rPr>
              <a:t> GRDP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bình</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quân</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hằng</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năm</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đạt</a:t>
            </a:r>
            <a:r>
              <a:rPr lang="en-US" sz="2400" spc="30" dirty="0">
                <a:effectLst/>
                <a:latin typeface="Arial" panose="020B0604020202020204" pitchFamily="34" charset="0"/>
                <a:ea typeface="Times New Roman" panose="02020603050405020304" pitchFamily="18" charset="0"/>
                <a:cs typeface="Arial" panose="020B0604020202020204" pitchFamily="34" charset="0"/>
              </a:rPr>
              <a:t> 12,1%,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cao</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hơn</a:t>
            </a:r>
            <a:r>
              <a:rPr lang="en-US" sz="2400" spc="30" dirty="0">
                <a:effectLst/>
                <a:latin typeface="Arial" panose="020B0604020202020204" pitchFamily="34" charset="0"/>
                <a:ea typeface="Times New Roman" panose="02020603050405020304" pitchFamily="18" charset="0"/>
                <a:cs typeface="Arial" panose="020B0604020202020204" pitchFamily="34" charset="0"/>
              </a:rPr>
              <a:t> 0,1% so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với</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mục</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tiêu</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đề</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ra</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làm</a:t>
            </a:r>
            <a:r>
              <a:rPr lang="en-US" sz="2400" spc="30" dirty="0">
                <a:effectLst/>
                <a:latin typeface="Arial" panose="020B0604020202020204" pitchFamily="34" charset="0"/>
                <a:ea typeface="Times New Roman" panose="02020603050405020304" pitchFamily="18" charset="0"/>
                <a:cs typeface="Arial" panose="020B0604020202020204" pitchFamily="34" charset="0"/>
              </a:rPr>
              <a:t> </a:t>
            </a:r>
            <a:r>
              <a:rPr lang="en-US" sz="2400" spc="30" dirty="0" err="1">
                <a:effectLst/>
                <a:latin typeface="Arial" panose="020B0604020202020204" pitchFamily="34" charset="0"/>
                <a:ea typeface="Times New Roman" panose="02020603050405020304" pitchFamily="18" charset="0"/>
                <a:cs typeface="Arial" panose="020B0604020202020204" pitchFamily="34" charset="0"/>
              </a:rPr>
              <a:t>tăng</a:t>
            </a:r>
            <a:r>
              <a:rPr lang="en-US" sz="2400" spc="30" dirty="0">
                <a:effectLst/>
                <a:latin typeface="Arial" panose="020B0604020202020204" pitchFamily="34" charset="0"/>
                <a:ea typeface="Times New Roman" panose="02020603050405020304" pitchFamily="18" charset="0"/>
                <a:cs typeface="Arial" panose="020B0604020202020204" pitchFamily="34" charset="0"/>
              </a:rPr>
              <a:t> 29 USD</a:t>
            </a:r>
            <a:r>
              <a:rPr lang="en-US" sz="2400" dirty="0">
                <a:effectLst/>
                <a:latin typeface="Arial" panose="020B0604020202020204" pitchFamily="34" charset="0"/>
                <a:ea typeface="Times New Roman" panose="02020603050405020304" pitchFamily="18" charset="0"/>
                <a:cs typeface="Arial" panose="020B0604020202020204" pitchFamily="34" charset="0"/>
              </a:rPr>
              <a:t>.</a:t>
            </a:r>
          </a:p>
          <a:p>
            <a:pPr marL="0" indent="0">
              <a:lnSpc>
                <a:spcPct val="100000"/>
              </a:lnSpc>
              <a:buNone/>
            </a:pPr>
            <a:endParaRPr lang="en-US" dirty="0"/>
          </a:p>
        </p:txBody>
      </p:sp>
    </p:spTree>
    <p:extLst>
      <p:ext uri="{BB962C8B-B14F-4D97-AF65-F5344CB8AC3E}">
        <p14:creationId xmlns:p14="http://schemas.microsoft.com/office/powerpoint/2010/main" val="29200430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FAA85B68-3787-9165-FED2-8427C946FC25}"/>
              </a:ext>
            </a:extLst>
          </p:cNvPr>
          <p:cNvSpPr>
            <a:spLocks noGrp="1"/>
          </p:cNvSpPr>
          <p:nvPr>
            <p:ph idx="1"/>
          </p:nvPr>
        </p:nvSpPr>
        <p:spPr>
          <a:xfrm>
            <a:off x="838200" y="413468"/>
            <a:ext cx="10515600" cy="5763495"/>
          </a:xfrm>
        </p:spPr>
        <p:txBody>
          <a:bodyPr>
            <a:normAutofit fontScale="92500"/>
          </a:bodyPr>
          <a:lstStyle/>
          <a:p>
            <a:pPr marL="0" indent="0" algn="just">
              <a:lnSpc>
                <a:spcPct val="150000"/>
              </a:lnSpc>
              <a:buNone/>
            </a:pPr>
            <a:r>
              <a:rPr lang="af-ZA" sz="2400" b="1" i="1" dirty="0">
                <a:effectLst/>
                <a:latin typeface="Arial" panose="020B0604020202020204" pitchFamily="34" charset="0"/>
                <a:ea typeface="Times New Roman" panose="02020603050405020304" pitchFamily="18" charset="0"/>
                <a:cs typeface="Arial" panose="020B0604020202020204" pitchFamily="34" charset="0"/>
              </a:rPr>
              <a:t>1.2.</a:t>
            </a:r>
            <a:r>
              <a:rPr lang="af-ZA" sz="2400" dirty="0">
                <a:effectLst/>
                <a:latin typeface="Arial" panose="020B0604020202020204" pitchFamily="34" charset="0"/>
                <a:ea typeface="Times New Roman" panose="02020603050405020304" pitchFamily="18" charset="0"/>
                <a:cs typeface="Arial" panose="020B0604020202020204" pitchFamily="34" charset="0"/>
              </a:rPr>
              <a:t> Số lượng dự án quy mô lớn, công nghệ cao trên địa bàn tỉnh còn ít. Nhiều dự án triển khai chậm do vướng mắc về giải phóng mặt bằng. Nhiều dự án bất động sản sau khi trúng đấu giá chưa </a:t>
            </a:r>
            <a:r>
              <a:rPr lang="de-AT" sz="2400" dirty="0">
                <a:effectLst/>
                <a:latin typeface="Arial" panose="020B0604020202020204" pitchFamily="34" charset="0"/>
                <a:ea typeface="Times New Roman" panose="02020603050405020304" pitchFamily="18" charset="0"/>
                <a:cs typeface="Arial" panose="020B0604020202020204" pitchFamily="34" charset="0"/>
              </a:rPr>
              <a:t>đầu tư hạ tầng đồng bộ, </a:t>
            </a:r>
            <a:r>
              <a:rPr lang="af-ZA" sz="2400" dirty="0">
                <a:effectLst/>
                <a:latin typeface="Arial" panose="020B0604020202020204" pitchFamily="34" charset="0"/>
                <a:ea typeface="Times New Roman" panose="02020603050405020304" pitchFamily="18" charset="0"/>
                <a:cs typeface="Arial" panose="020B0604020202020204" pitchFamily="34" charset="0"/>
              </a:rPr>
              <a:t>chỉ tổ chức bán đất nền, </a:t>
            </a:r>
            <a:r>
              <a:rPr lang="de-AT" sz="2400" dirty="0">
                <a:effectLst/>
                <a:latin typeface="Arial" panose="020B0604020202020204" pitchFamily="34" charset="0"/>
                <a:ea typeface="Times New Roman" panose="02020603050405020304" pitchFamily="18" charset="0"/>
                <a:cs typeface="Arial" panose="020B0604020202020204" pitchFamily="34" charset="0"/>
              </a:rPr>
              <a:t>nên không</a:t>
            </a:r>
            <a:r>
              <a:rPr lang="af-ZA" sz="2400" dirty="0">
                <a:effectLst/>
                <a:latin typeface="Arial" panose="020B0604020202020204" pitchFamily="34" charset="0"/>
                <a:ea typeface="Times New Roman" panose="02020603050405020304" pitchFamily="18" charset="0"/>
                <a:cs typeface="Arial" panose="020B0604020202020204" pitchFamily="34" charset="0"/>
              </a:rPr>
              <a:t> tạo ra được giá trị mới và </a:t>
            </a:r>
            <a:r>
              <a:rPr lang="de-AT" sz="2400" dirty="0">
                <a:effectLst/>
                <a:latin typeface="Arial" panose="020B0604020202020204" pitchFamily="34" charset="0"/>
                <a:ea typeface="Times New Roman" panose="02020603050405020304" pitchFamily="18" charset="0"/>
                <a:cs typeface="Arial" panose="020B0604020202020204" pitchFamily="34" charset="0"/>
              </a:rPr>
              <a:t>kiến trúc cảnh quan cho các khu dân cư, đô thị. </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0" marR="0" indent="0" algn="just">
              <a:lnSpc>
                <a:spcPct val="150000"/>
              </a:lnSpc>
              <a:spcBef>
                <a:spcPts val="600"/>
              </a:spcBef>
              <a:spcAft>
                <a:spcPts val="0"/>
              </a:spcAft>
              <a:buNone/>
            </a:pPr>
            <a:r>
              <a:rPr lang="af-ZA" sz="2400" b="1" i="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1.3.</a:t>
            </a:r>
            <a:r>
              <a:rPr lang="af-ZA" sz="2400" i="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af-ZA"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Cải cách hành chính, cải thiện môi trường đầu tư kinh doanh một số mặt còn hạn chế; Chỉ số cải cách hành chính, </a:t>
            </a:r>
            <a:r>
              <a:rPr lang="en-US" sz="24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một</a:t>
            </a:r>
            <a:r>
              <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số</a:t>
            </a:r>
            <a:r>
              <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chỉ</a:t>
            </a:r>
            <a:r>
              <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số</a:t>
            </a:r>
            <a:r>
              <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thành</a:t>
            </a:r>
            <a:r>
              <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phần</a:t>
            </a:r>
            <a:r>
              <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trong</a:t>
            </a:r>
            <a:r>
              <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af-ZA"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Chỉ số </a:t>
            </a:r>
            <a:r>
              <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PCI </a:t>
            </a:r>
            <a:r>
              <a:rPr lang="en-US" sz="24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xếp</a:t>
            </a:r>
            <a:r>
              <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thứ</a:t>
            </a:r>
            <a:r>
              <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hạng</a:t>
            </a:r>
            <a:r>
              <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thấp</a:t>
            </a:r>
            <a:r>
              <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so </a:t>
            </a:r>
            <a:r>
              <a:rPr lang="en-US" sz="24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với</a:t>
            </a:r>
            <a:r>
              <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cả</a:t>
            </a:r>
            <a:r>
              <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nước</a:t>
            </a:r>
            <a:r>
              <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da-DK"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H</a:t>
            </a:r>
            <a:r>
              <a:rPr lang="af-ZA"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iệu quả hoạt động và năng lực cạnh tranh của doanh nghiệp chưa cao</a:t>
            </a:r>
            <a:r>
              <a:rPr lang="da-DK"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a:t>
            </a:r>
            <a:r>
              <a:rPr lang="af-ZA"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chưa có doanh nghiệp giữ vai trò đầu tàu, dẫn dắt. Thu ngân sách chưa thật sự bền vững.  Năm 2017 xếp thứ 61/63; năm 2018, xếp thứ 57/63. </a:t>
            </a:r>
            <a:r>
              <a:rPr lang="af-ZA" sz="2400" dirty="0">
                <a:solidFill>
                  <a:srgbClr val="7030A0"/>
                </a:solidFill>
                <a:effectLst/>
                <a:latin typeface="Arial" panose="020B0604020202020204" pitchFamily="34" charset="0"/>
                <a:ea typeface="Times New Roman" panose="02020603050405020304" pitchFamily="18" charset="0"/>
                <a:cs typeface="Arial" panose="020B0604020202020204" pitchFamily="34" charset="0"/>
              </a:rPr>
              <a:t>Năm 2021 xếp 43/63 – Trung bình.</a:t>
            </a:r>
            <a:endParaRPr lang="en-US" sz="2400" dirty="0">
              <a:solidFill>
                <a:srgbClr val="7030A0"/>
              </a:solidFill>
              <a:effectLst/>
              <a:latin typeface="Arial" panose="020B0604020202020204" pitchFamily="34" charset="0"/>
              <a:ea typeface="Times New Roman" panose="02020603050405020304" pitchFamily="18"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18734462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89EE0AC0-6024-DF66-38F7-A1E4AA68729A}"/>
              </a:ext>
            </a:extLst>
          </p:cNvPr>
          <p:cNvSpPr>
            <a:spLocks noGrp="1"/>
          </p:cNvSpPr>
          <p:nvPr>
            <p:ph idx="1"/>
          </p:nvPr>
        </p:nvSpPr>
        <p:spPr>
          <a:xfrm>
            <a:off x="838200" y="500932"/>
            <a:ext cx="10515600" cy="5955527"/>
          </a:xfrm>
        </p:spPr>
        <p:txBody>
          <a:bodyPr>
            <a:normAutofit/>
          </a:bodyPr>
          <a:lstStyle/>
          <a:p>
            <a:pPr marL="0" indent="0" algn="just">
              <a:lnSpc>
                <a:spcPct val="150000"/>
              </a:lnSpc>
              <a:buNone/>
            </a:pPr>
            <a:r>
              <a:rPr lang="en-US" sz="2400" b="1" i="1" dirty="0">
                <a:solidFill>
                  <a:srgbClr val="7030A0"/>
                </a:solidFill>
                <a:effectLst/>
                <a:latin typeface="Arial" panose="020B0604020202020204" pitchFamily="34" charset="0"/>
                <a:ea typeface="Times New Roman" panose="02020603050405020304" pitchFamily="18" charset="0"/>
                <a:cs typeface="Arial" panose="020B0604020202020204" pitchFamily="34" charset="0"/>
              </a:rPr>
              <a:t>1.4.</a:t>
            </a:r>
            <a:r>
              <a:rPr lang="en-US" sz="2400" i="1" dirty="0">
                <a:solidFill>
                  <a:srgbClr val="7030A0"/>
                </a:solidFill>
                <a:effectLst/>
                <a:latin typeface="Arial" panose="020B0604020202020204" pitchFamily="34" charset="0"/>
                <a:ea typeface="Times New Roman" panose="02020603050405020304" pitchFamily="18" charset="0"/>
                <a:cs typeface="Arial" panose="020B0604020202020204" pitchFamily="34" charset="0"/>
              </a:rPr>
              <a:t> </a:t>
            </a:r>
            <a:r>
              <a:rPr lang="af-ZA" sz="2400" dirty="0">
                <a:solidFill>
                  <a:srgbClr val="7030A0"/>
                </a:solidFill>
                <a:effectLst/>
                <a:latin typeface="Arial" panose="020B0604020202020204" pitchFamily="34" charset="0"/>
                <a:ea typeface="Times New Roman" panose="02020603050405020304" pitchFamily="18" charset="0"/>
                <a:cs typeface="Arial" panose="020B0604020202020204" pitchFamily="34" charset="0"/>
              </a:rPr>
              <a:t>Kết cấu hạ tầng vẫn còn thiếu, chưa đáp ứng được yêu cầu phát triển kinh tế - xã hội, nhất là hạ tầng các khu công nghiệp, cụm công nghiệp và khu vực miền núi. Huy động vốn từ các thành phần kinh tế tham gia đầu tư kết cấu hạ tầng còn hạn chế</a:t>
            </a:r>
            <a:r>
              <a:rPr lang="pt-BR" sz="2400" dirty="0">
                <a:solidFill>
                  <a:srgbClr val="7030A0"/>
                </a:solidFill>
                <a:effectLst/>
                <a:latin typeface="Arial" panose="020B0604020202020204" pitchFamily="34" charset="0"/>
                <a:ea typeface="Times New Roman" panose="02020603050405020304" pitchFamily="18" charset="0"/>
                <a:cs typeface="Arial" panose="020B0604020202020204" pitchFamily="34" charset="0"/>
              </a:rPr>
              <a:t>.</a:t>
            </a:r>
            <a:endParaRPr lang="en-US" sz="2400" dirty="0">
              <a:solidFill>
                <a:srgbClr val="7030A0"/>
              </a:solidFill>
              <a:effectLst/>
              <a:latin typeface="Arial" panose="020B0604020202020204" pitchFamily="34" charset="0"/>
              <a:ea typeface="Times New Roman" panose="02020603050405020304" pitchFamily="18" charset="0"/>
              <a:cs typeface="Arial" panose="020B0604020202020204" pitchFamily="34" charset="0"/>
            </a:endParaRPr>
          </a:p>
          <a:p>
            <a:pPr marL="0" indent="0" algn="just">
              <a:lnSpc>
                <a:spcPct val="150000"/>
              </a:lnSpc>
              <a:buNone/>
            </a:pPr>
            <a:r>
              <a:rPr lang="pt-BR" sz="2400" b="1" i="1" dirty="0">
                <a:effectLst/>
                <a:latin typeface="Arial" panose="020B0604020202020204" pitchFamily="34" charset="0"/>
                <a:ea typeface="Times New Roman" panose="02020603050405020304" pitchFamily="18" charset="0"/>
                <a:cs typeface="Arial" panose="020B0604020202020204" pitchFamily="34" charset="0"/>
              </a:rPr>
              <a:t>1.5.</a:t>
            </a:r>
            <a:r>
              <a:rPr lang="pt-BR" sz="2400" i="1" dirty="0">
                <a:effectLst/>
                <a:latin typeface="Arial" panose="020B0604020202020204" pitchFamily="34" charset="0"/>
                <a:ea typeface="Times New Roman" panose="02020603050405020304" pitchFamily="18" charset="0"/>
                <a:cs typeface="Arial" panose="020B0604020202020204" pitchFamily="34" charset="0"/>
              </a:rPr>
              <a:t> </a:t>
            </a:r>
            <a:r>
              <a:rPr lang="af-ZA" sz="2400" dirty="0">
                <a:effectLst/>
                <a:latin typeface="Arial" panose="020B0604020202020204" pitchFamily="34" charset="0"/>
                <a:ea typeface="Times New Roman" panose="02020603050405020304" pitchFamily="18" charset="0"/>
                <a:cs typeface="Arial" panose="020B0604020202020204" pitchFamily="34" charset="0"/>
              </a:rPr>
              <a:t>Chất lượng giáo dục đại trà chưa cao; tình trạng thừa, thiếu giáo viên, không đồng bộ về cơ cấu chưa được giải quyết căn bản; cơ sở vật chất nhiều trường học còn khó khăn. </a:t>
            </a:r>
            <a:r>
              <a:rPr lang="af-ZA"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Chất lượng y tế cơ sở còn thấp. Không bảo đảm vệ sinh an toàn thực phẩm còn xảy ra. Nhiều doanh nghiệp chưa thực hiện đúng, đầy đủ, còn vi phạm các chính sách đối với người lao động; nợ đóng bảo hiểm xã hội trong doanh nghiệp còn cao.</a:t>
            </a:r>
            <a:endParaRPr lang="en-US" sz="2400"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434851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8CD63DA-96E5-66F5-EDCC-EE4357C0193B}"/>
              </a:ext>
            </a:extLst>
          </p:cNvPr>
          <p:cNvSpPr>
            <a:spLocks noGrp="1"/>
          </p:cNvSpPr>
          <p:nvPr>
            <p:ph idx="1"/>
          </p:nvPr>
        </p:nvSpPr>
        <p:spPr>
          <a:xfrm>
            <a:off x="838200" y="453224"/>
            <a:ext cx="10515600" cy="5723739"/>
          </a:xfrm>
        </p:spPr>
        <p:txBody>
          <a:bodyPr/>
          <a:lstStyle/>
          <a:p>
            <a:pPr marL="0" indent="0" algn="just">
              <a:lnSpc>
                <a:spcPct val="100000"/>
              </a:lnSpc>
              <a:buNone/>
            </a:pPr>
            <a:r>
              <a:rPr lang="af-ZA" sz="1800" b="1" i="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af-ZA" sz="2400" b="1" i="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1.6.</a:t>
            </a:r>
            <a:r>
              <a:rPr lang="af-ZA"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Hoạt động khai thác, tập kết, kinh doanh cát, khoáng sản trái phép còn diễn ra. Sai phạm trong sử dụng, quản lý đất đai xảy ra ở một số địa phương. Ô nhiễm môi trường xảy ra ở một số nơi; nhiều cơ sở sản xuất chưa thực hiện nghiêm việc xử lý chất thải, nước thải; hạ tầng xử lý rác thải sinh hoạt ở hầu hết các địa phương còn thiếu; hệ thống hạ tầng kỹ thuật bảo vệ môi trường tại các khu công nghiệp, cụm công nghiệp, làng nghề, khu du lịch chưa được đầu tư đồng bộ.</a:t>
            </a:r>
            <a:endParaRPr lang="en-US" sz="24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endParaRPr>
          </a:p>
          <a:p>
            <a:pPr marL="0" indent="0" algn="just">
              <a:lnSpc>
                <a:spcPct val="100000"/>
              </a:lnSpc>
              <a:buNone/>
            </a:pPr>
            <a:r>
              <a:rPr lang="en-US" sz="2400" b="1" i="1" spc="20" dirty="0">
                <a:effectLst/>
                <a:latin typeface="Arial" panose="020B0604020202020204" pitchFamily="34" charset="0"/>
                <a:ea typeface="Times New Roman" panose="02020603050405020304" pitchFamily="18" charset="0"/>
                <a:cs typeface="Arial" panose="020B0604020202020204" pitchFamily="34" charset="0"/>
              </a:rPr>
              <a:t>    1.7.</a:t>
            </a:r>
            <a:r>
              <a:rPr lang="en-US" sz="2400" i="1" spc="20" dirty="0">
                <a:effectLst/>
                <a:latin typeface="Arial" panose="020B0604020202020204" pitchFamily="34" charset="0"/>
                <a:ea typeface="Times New Roman" panose="02020603050405020304" pitchFamily="18" charset="0"/>
                <a:cs typeface="Arial" panose="020B0604020202020204" pitchFamily="34" charset="0"/>
              </a:rPr>
              <a:t> </a:t>
            </a:r>
            <a:r>
              <a:rPr lang="af-ZA" sz="2400" spc="20" dirty="0">
                <a:effectLst/>
                <a:latin typeface="Arial" panose="020B0604020202020204" pitchFamily="34" charset="0"/>
                <a:ea typeface="Times New Roman" panose="02020603050405020304" pitchFamily="18" charset="0"/>
                <a:cs typeface="Arial" panose="020B0604020202020204" pitchFamily="34" charset="0"/>
              </a:rPr>
              <a:t>An ninh trên tuyến biên giới, tuyến biển và một số địa bàn trọng điểm còn tiềm ẩn yếu tố có thể gây mất ổn định. T</a:t>
            </a:r>
            <a:r>
              <a:rPr lang="pt-BR" sz="2400" spc="20" dirty="0">
                <a:effectLst/>
                <a:latin typeface="Arial" panose="020B0604020202020204" pitchFamily="34" charset="0"/>
                <a:ea typeface="Times New Roman" panose="02020603050405020304" pitchFamily="18" charset="0"/>
                <a:cs typeface="Arial" panose="020B0604020202020204" pitchFamily="34" charset="0"/>
              </a:rPr>
              <a:t>ội phạm hoạt động có tổ chức, tội phạm ma túy, tội phạm sử dụng công nghệ cao vẫn diễn biến phức tạp. </a:t>
            </a:r>
            <a:r>
              <a:rPr lang="af-ZA" sz="2400" spc="20" dirty="0">
                <a:effectLst/>
                <a:latin typeface="Arial" panose="020B0604020202020204" pitchFamily="34" charset="0"/>
                <a:ea typeface="Times New Roman" panose="02020603050405020304" pitchFamily="18" charset="0"/>
                <a:cs typeface="Arial" panose="020B0604020202020204" pitchFamily="34" charset="0"/>
              </a:rPr>
              <a:t>Hoạt động tôn giáo trái pháp luật còn diễn ra ở một số địa phương. Công tác tuyên truyền, giáo dục pháp luật cho nhân dân hiệu quả chưa cao. Đơn thư khiếu kiện, nhất là đơn thư liên quan đến đất đai, giải phóng mặt bằng gia tăng.</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21883139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6BD5BEF7-3967-EC3F-1CF6-C3D2862B0630}"/>
              </a:ext>
            </a:extLst>
          </p:cNvPr>
          <p:cNvSpPr>
            <a:spLocks noGrp="1"/>
          </p:cNvSpPr>
          <p:nvPr>
            <p:ph idx="1"/>
          </p:nvPr>
        </p:nvSpPr>
        <p:spPr>
          <a:xfrm>
            <a:off x="838200" y="508882"/>
            <a:ext cx="10515600" cy="5939625"/>
          </a:xfrm>
        </p:spPr>
        <p:txBody>
          <a:bodyPr>
            <a:normAutofit lnSpcReduction="10000"/>
          </a:bodyPr>
          <a:lstStyle/>
          <a:p>
            <a:pPr marL="0" indent="0" algn="just">
              <a:lnSpc>
                <a:spcPct val="150000"/>
              </a:lnSpc>
              <a:buNone/>
            </a:pPr>
            <a:r>
              <a:rPr lang="en-US" b="1" i="0" dirty="0">
                <a:solidFill>
                  <a:srgbClr val="626262"/>
                </a:solidFill>
                <a:effectLst/>
                <a:latin typeface="Helvetica" panose="020B0604020202020204" pitchFamily="34" charset="0"/>
              </a:rPr>
              <a:t>    -</a:t>
            </a:r>
            <a:r>
              <a:rPr lang="vi-VN" i="0" dirty="0">
                <a:solidFill>
                  <a:srgbClr val="7030A0"/>
                </a:solidFill>
                <a:effectLst/>
                <a:latin typeface="Arial" panose="020B0604020202020204" pitchFamily="34" charset="0"/>
                <a:cs typeface="Arial" panose="020B0604020202020204" pitchFamily="34" charset="0"/>
              </a:rPr>
              <a:t>Khát vọng là những mong ước, ước muốn lớn lao, vĩ đại và tốt đẹp của con người với một sự thôi thúc mạnh mẽ từ đó có sự quyết tâm để đạt được những mong muốn ấy. Và hiển nhiên những khát vọng ấy là những suy nghĩ tích cực, hướng đến những điều tốt đẹp cho bản thân và xã hội.</a:t>
            </a:r>
            <a:endParaRPr lang="en-US" i="0" dirty="0">
              <a:solidFill>
                <a:srgbClr val="7030A0"/>
              </a:solidFill>
              <a:effectLst/>
              <a:latin typeface="Arial" panose="020B0604020202020204" pitchFamily="34" charset="0"/>
              <a:cs typeface="Arial" panose="020B0604020202020204" pitchFamily="34" charset="0"/>
            </a:endParaRPr>
          </a:p>
          <a:p>
            <a:pPr marL="0" indent="0" algn="just">
              <a:lnSpc>
                <a:spcPct val="150000"/>
              </a:lnSpc>
              <a:buNone/>
            </a:pPr>
            <a:r>
              <a:rPr lang="en-US" dirty="0">
                <a:solidFill>
                  <a:srgbClr val="7030A0"/>
                </a:solidFill>
                <a:latin typeface="Arial" panose="020B0604020202020204" pitchFamily="34" charset="0"/>
                <a:cs typeface="Arial" panose="020B0604020202020204" pitchFamily="34" charset="0"/>
              </a:rPr>
              <a:t> </a:t>
            </a:r>
            <a:r>
              <a:rPr lang="en-US" dirty="0">
                <a:solidFill>
                  <a:srgbClr val="FF0000"/>
                </a:solidFill>
                <a:latin typeface="Arial" panose="020B0604020202020204" pitchFamily="34" charset="0"/>
                <a:cs typeface="Arial" panose="020B0604020202020204" pitchFamily="34" charset="0"/>
              </a:rPr>
              <a:t>-Ở </a:t>
            </a:r>
            <a:r>
              <a:rPr lang="en-US" dirty="0" err="1">
                <a:solidFill>
                  <a:srgbClr val="FF0000"/>
                </a:solidFill>
                <a:latin typeface="Arial" panose="020B0604020202020204" pitchFamily="34" charset="0"/>
                <a:cs typeface="Arial" panose="020B0604020202020204" pitchFamily="34" charset="0"/>
              </a:rPr>
              <a:t>đây</a:t>
            </a:r>
            <a:r>
              <a:rPr lang="en-US" dirty="0">
                <a:solidFill>
                  <a:srgbClr val="FF0000"/>
                </a:solidFill>
                <a:latin typeface="Arial" panose="020B0604020202020204" pitchFamily="34" charset="0"/>
                <a:cs typeface="Arial" panose="020B0604020202020204" pitchFamily="34" charset="0"/>
              </a:rPr>
              <a:t> </a:t>
            </a:r>
            <a:r>
              <a:rPr lang="en-US" dirty="0" err="1">
                <a:solidFill>
                  <a:srgbClr val="FF0000"/>
                </a:solidFill>
                <a:latin typeface="Arial" panose="020B0604020202020204" pitchFamily="34" charset="0"/>
                <a:cs typeface="Arial" panose="020B0604020202020204" pitchFamily="34" charset="0"/>
              </a:rPr>
              <a:t>là</a:t>
            </a:r>
            <a:r>
              <a:rPr lang="en-US" dirty="0">
                <a:solidFill>
                  <a:srgbClr val="FF0000"/>
                </a:solidFill>
                <a:latin typeface="Arial" panose="020B0604020202020204" pitchFamily="34" charset="0"/>
                <a:cs typeface="Arial" panose="020B0604020202020204" pitchFamily="34" charset="0"/>
              </a:rPr>
              <a:t> </a:t>
            </a:r>
            <a:r>
              <a:rPr lang="en-US" sz="2800" dirty="0" err="1">
                <a:solidFill>
                  <a:srgbClr val="FF0000"/>
                </a:solidFill>
                <a:latin typeface="Arial" panose="020B0604020202020204" pitchFamily="34" charset="0"/>
                <a:cs typeface="Arial" panose="020B0604020202020204" pitchFamily="34" charset="0"/>
              </a:rPr>
              <a:t>khát</a:t>
            </a:r>
            <a:r>
              <a:rPr lang="en-US" sz="2800" dirty="0">
                <a:solidFill>
                  <a:srgbClr val="FF0000"/>
                </a:solidFill>
                <a:latin typeface="Arial" panose="020B0604020202020204" pitchFamily="34" charset="0"/>
                <a:cs typeface="Arial" panose="020B0604020202020204" pitchFamily="34" charset="0"/>
              </a:rPr>
              <a:t> </a:t>
            </a:r>
            <a:r>
              <a:rPr lang="en-US" sz="2800" dirty="0" err="1">
                <a:solidFill>
                  <a:srgbClr val="FF0000"/>
                </a:solidFill>
                <a:latin typeface="Arial" panose="020B0604020202020204" pitchFamily="34" charset="0"/>
                <a:cs typeface="Arial" panose="020B0604020202020204" pitchFamily="34" charset="0"/>
              </a:rPr>
              <a:t>vọng</a:t>
            </a:r>
            <a:r>
              <a:rPr lang="en-US" sz="2800" dirty="0">
                <a:solidFill>
                  <a:srgbClr val="FF0000"/>
                </a:solidFill>
                <a:latin typeface="Arial" panose="020B0604020202020204" pitchFamily="34" charset="0"/>
                <a:cs typeface="Arial" panose="020B0604020202020204" pitchFamily="34" charset="0"/>
              </a:rPr>
              <a:t> </a:t>
            </a:r>
            <a:r>
              <a:rPr lang="en-US" sz="2800" dirty="0" err="1">
                <a:solidFill>
                  <a:srgbClr val="FF0000"/>
                </a:solidFill>
                <a:latin typeface="Arial" panose="020B0604020202020204" pitchFamily="34" charset="0"/>
                <a:cs typeface="Arial" panose="020B0604020202020204" pitchFamily="34" charset="0"/>
              </a:rPr>
              <a:t>xây</a:t>
            </a:r>
            <a:r>
              <a:rPr lang="en-US" sz="2800" dirty="0">
                <a:solidFill>
                  <a:srgbClr val="FF0000"/>
                </a:solidFill>
                <a:latin typeface="Arial" panose="020B0604020202020204" pitchFamily="34" charset="0"/>
                <a:cs typeface="Arial" panose="020B0604020202020204" pitchFamily="34" charset="0"/>
              </a:rPr>
              <a:t> </a:t>
            </a:r>
            <a:r>
              <a:rPr lang="en-US" sz="2800" dirty="0" err="1">
                <a:solidFill>
                  <a:srgbClr val="FF0000"/>
                </a:solidFill>
                <a:latin typeface="Arial" panose="020B0604020202020204" pitchFamily="34" charset="0"/>
                <a:cs typeface="Arial" panose="020B0604020202020204" pitchFamily="34" charset="0"/>
              </a:rPr>
              <a:t>dựng</a:t>
            </a:r>
            <a:r>
              <a:rPr lang="en-US" sz="2800" dirty="0">
                <a:solidFill>
                  <a:srgbClr val="FF0000"/>
                </a:solidFill>
                <a:latin typeface="Arial" panose="020B0604020202020204" pitchFamily="34" charset="0"/>
                <a:cs typeface="Arial" panose="020B0604020202020204" pitchFamily="34" charset="0"/>
              </a:rPr>
              <a:t> </a:t>
            </a:r>
            <a:r>
              <a:rPr lang="en-US" sz="2800" dirty="0" err="1">
                <a:solidFill>
                  <a:srgbClr val="FF0000"/>
                </a:solidFill>
                <a:latin typeface="Arial" panose="020B0604020202020204" pitchFamily="34" charset="0"/>
                <a:cs typeface="Arial" panose="020B0604020202020204" pitchFamily="34" charset="0"/>
              </a:rPr>
              <a:t>và</a:t>
            </a:r>
            <a:r>
              <a:rPr lang="en-US" sz="2800" dirty="0">
                <a:solidFill>
                  <a:srgbClr val="FF0000"/>
                </a:solidFill>
                <a:latin typeface="Arial" panose="020B0604020202020204" pitchFamily="34" charset="0"/>
                <a:cs typeface="Arial" panose="020B0604020202020204" pitchFamily="34" charset="0"/>
              </a:rPr>
              <a:t> </a:t>
            </a:r>
            <a:r>
              <a:rPr lang="en-US" sz="2800" dirty="0" err="1">
                <a:solidFill>
                  <a:srgbClr val="FF0000"/>
                </a:solidFill>
                <a:latin typeface="Arial" panose="020B0604020202020204" pitchFamily="34" charset="0"/>
                <a:cs typeface="Arial" panose="020B0604020202020204" pitchFamily="34" charset="0"/>
              </a:rPr>
              <a:t>phát</a:t>
            </a:r>
            <a:r>
              <a:rPr lang="en-US" sz="2800" dirty="0">
                <a:solidFill>
                  <a:srgbClr val="FF0000"/>
                </a:solidFill>
                <a:latin typeface="Arial" panose="020B0604020202020204" pitchFamily="34" charset="0"/>
                <a:cs typeface="Arial" panose="020B0604020202020204" pitchFamily="34" charset="0"/>
              </a:rPr>
              <a:t> </a:t>
            </a:r>
            <a:r>
              <a:rPr lang="en-US" sz="2800" dirty="0" err="1">
                <a:solidFill>
                  <a:srgbClr val="FF0000"/>
                </a:solidFill>
                <a:latin typeface="Arial" panose="020B0604020202020204" pitchFamily="34" charset="0"/>
                <a:cs typeface="Arial" panose="020B0604020202020204" pitchFamily="34" charset="0"/>
              </a:rPr>
              <a:t>triển</a:t>
            </a:r>
            <a:r>
              <a:rPr lang="en-US" sz="2800" dirty="0">
                <a:solidFill>
                  <a:srgbClr val="FF0000"/>
                </a:solidFill>
                <a:latin typeface="Arial" panose="020B0604020202020204" pitchFamily="34" charset="0"/>
                <a:cs typeface="Arial" panose="020B0604020202020204" pitchFamily="34" charset="0"/>
              </a:rPr>
              <a:t> Thanh </a:t>
            </a:r>
            <a:r>
              <a:rPr lang="en-US" sz="2800" dirty="0" err="1">
                <a:solidFill>
                  <a:srgbClr val="FF0000"/>
                </a:solidFill>
                <a:latin typeface="Arial" panose="020B0604020202020204" pitchFamily="34" charset="0"/>
                <a:cs typeface="Arial" panose="020B0604020202020204" pitchFamily="34" charset="0"/>
              </a:rPr>
              <a:t>Hóa</a:t>
            </a:r>
            <a:r>
              <a:rPr lang="en-US" sz="2800" dirty="0">
                <a:solidFill>
                  <a:srgbClr val="FF0000"/>
                </a:solidFill>
                <a:latin typeface="Arial" panose="020B0604020202020204" pitchFamily="34" charset="0"/>
                <a:cs typeface="Arial" panose="020B0604020202020204" pitchFamily="34" charset="0"/>
              </a:rPr>
              <a:t> </a:t>
            </a:r>
            <a:r>
              <a:rPr lang="en-US" sz="2800" dirty="0" err="1">
                <a:solidFill>
                  <a:srgbClr val="FF0000"/>
                </a:solidFill>
                <a:latin typeface="Arial" panose="020B0604020202020204" pitchFamily="34" charset="0"/>
                <a:cs typeface="Arial" panose="020B0604020202020204" pitchFamily="34" charset="0"/>
              </a:rPr>
              <a:t>giàu</a:t>
            </a:r>
            <a:r>
              <a:rPr lang="en-US" sz="2800" dirty="0">
                <a:solidFill>
                  <a:srgbClr val="FF0000"/>
                </a:solidFill>
                <a:latin typeface="Arial" panose="020B0604020202020204" pitchFamily="34" charset="0"/>
                <a:cs typeface="Arial" panose="020B0604020202020204" pitchFamily="34" charset="0"/>
              </a:rPr>
              <a:t> </a:t>
            </a:r>
            <a:r>
              <a:rPr lang="en-US" sz="2800" dirty="0" err="1">
                <a:solidFill>
                  <a:srgbClr val="FF0000"/>
                </a:solidFill>
                <a:latin typeface="Arial" panose="020B0604020202020204" pitchFamily="34" charset="0"/>
                <a:cs typeface="Arial" panose="020B0604020202020204" pitchFamily="34" charset="0"/>
              </a:rPr>
              <a:t>đẹp</a:t>
            </a:r>
            <a:r>
              <a:rPr lang="en-US" sz="2800" dirty="0">
                <a:solidFill>
                  <a:srgbClr val="FF0000"/>
                </a:solidFill>
                <a:latin typeface="Arial" panose="020B0604020202020204" pitchFamily="34" charset="0"/>
                <a:cs typeface="Arial" panose="020B0604020202020204" pitchFamily="34" charset="0"/>
              </a:rPr>
              <a:t>, </a:t>
            </a:r>
            <a:r>
              <a:rPr lang="en-US" sz="2800" dirty="0" err="1">
                <a:solidFill>
                  <a:srgbClr val="FF0000"/>
                </a:solidFill>
                <a:latin typeface="Arial" panose="020B0604020202020204" pitchFamily="34" charset="0"/>
                <a:cs typeface="Arial" panose="020B0604020202020204" pitchFamily="34" charset="0"/>
              </a:rPr>
              <a:t>văn</a:t>
            </a:r>
            <a:r>
              <a:rPr lang="en-US" sz="2800" dirty="0">
                <a:solidFill>
                  <a:srgbClr val="FF0000"/>
                </a:solidFill>
                <a:latin typeface="Arial" panose="020B0604020202020204" pitchFamily="34" charset="0"/>
                <a:cs typeface="Arial" panose="020B0604020202020204" pitchFamily="34" charset="0"/>
              </a:rPr>
              <a:t> </a:t>
            </a:r>
            <a:r>
              <a:rPr lang="en-US" sz="2800" dirty="0" err="1">
                <a:solidFill>
                  <a:srgbClr val="FF0000"/>
                </a:solidFill>
                <a:latin typeface="Arial" panose="020B0604020202020204" pitchFamily="34" charset="0"/>
                <a:cs typeface="Arial" panose="020B0604020202020204" pitchFamily="34" charset="0"/>
              </a:rPr>
              <a:t>minh</a:t>
            </a:r>
            <a:r>
              <a:rPr lang="en-US" sz="2800" dirty="0">
                <a:solidFill>
                  <a:srgbClr val="FF0000"/>
                </a:solidFill>
                <a:latin typeface="Arial" panose="020B0604020202020204" pitchFamily="34" charset="0"/>
                <a:cs typeface="Arial" panose="020B0604020202020204" pitchFamily="34" charset="0"/>
              </a:rPr>
              <a:t>, </a:t>
            </a:r>
            <a:r>
              <a:rPr lang="en-US" sz="2800" dirty="0" err="1">
                <a:solidFill>
                  <a:srgbClr val="FF0000"/>
                </a:solidFill>
                <a:latin typeface="Arial" panose="020B0604020202020204" pitchFamily="34" charset="0"/>
                <a:cs typeface="Arial" panose="020B0604020202020204" pitchFamily="34" charset="0"/>
              </a:rPr>
              <a:t>hiện</a:t>
            </a:r>
            <a:r>
              <a:rPr lang="en-US" sz="2800" dirty="0">
                <a:solidFill>
                  <a:srgbClr val="FF0000"/>
                </a:solidFill>
                <a:latin typeface="Arial" panose="020B0604020202020204" pitchFamily="34" charset="0"/>
                <a:cs typeface="Arial" panose="020B0604020202020204" pitchFamily="34" charset="0"/>
              </a:rPr>
              <a:t> </a:t>
            </a:r>
            <a:r>
              <a:rPr lang="en-US" sz="2800" dirty="0" err="1">
                <a:solidFill>
                  <a:srgbClr val="FF0000"/>
                </a:solidFill>
                <a:latin typeface="Arial" panose="020B0604020202020204" pitchFamily="34" charset="0"/>
                <a:cs typeface="Arial" panose="020B0604020202020204" pitchFamily="34" charset="0"/>
              </a:rPr>
              <a:t>đại</a:t>
            </a:r>
            <a:r>
              <a:rPr lang="en-US" sz="2800" dirty="0">
                <a:solidFill>
                  <a:srgbClr val="FF0000"/>
                </a:solidFill>
                <a:latin typeface="Arial" panose="020B0604020202020204" pitchFamily="34" charset="0"/>
                <a:cs typeface="Arial" panose="020B0604020202020204" pitchFamily="34" charset="0"/>
              </a:rPr>
              <a:t>. </a:t>
            </a:r>
            <a:r>
              <a:rPr lang="vi-VN" b="0" dirty="0">
                <a:solidFill>
                  <a:srgbClr val="222222"/>
                </a:solidFill>
                <a:effectLst/>
                <a:latin typeface="Arial" panose="020B0604020202020204" pitchFamily="34" charset="0"/>
                <a:cs typeface="Arial" panose="020B0604020202020204" pitchFamily="34" charset="0"/>
              </a:rPr>
              <a:t>Văn minh là trạng thái tiến bộ về cả hai mặt vật chất và tinh thần của xã hội, tức là trạng thái phát triển cao của nền văn hóa. </a:t>
            </a:r>
            <a:r>
              <a:rPr lang="en-US" b="0" dirty="0" err="1">
                <a:solidFill>
                  <a:srgbClr val="FF0000"/>
                </a:solidFill>
                <a:effectLst/>
                <a:latin typeface="Arial" panose="020B0604020202020204" pitchFamily="34" charset="0"/>
                <a:cs typeface="Arial" panose="020B0604020202020204" pitchFamily="34" charset="0"/>
              </a:rPr>
              <a:t>Hiện</a:t>
            </a:r>
            <a:r>
              <a:rPr lang="en-US" b="0" dirty="0">
                <a:solidFill>
                  <a:srgbClr val="FF0000"/>
                </a:solidFill>
                <a:effectLst/>
                <a:latin typeface="Arial" panose="020B0604020202020204" pitchFamily="34" charset="0"/>
                <a:cs typeface="Arial" panose="020B0604020202020204" pitchFamily="34" charset="0"/>
              </a:rPr>
              <a:t> </a:t>
            </a:r>
            <a:r>
              <a:rPr lang="en-US" b="0" dirty="0" err="1">
                <a:solidFill>
                  <a:srgbClr val="FF0000"/>
                </a:solidFill>
                <a:effectLst/>
                <a:latin typeface="Arial" panose="020B0604020202020204" pitchFamily="34" charset="0"/>
                <a:cs typeface="Arial" panose="020B0604020202020204" pitchFamily="34" charset="0"/>
              </a:rPr>
              <a:t>đại</a:t>
            </a:r>
            <a:r>
              <a:rPr lang="en-US" b="0" dirty="0">
                <a:solidFill>
                  <a:srgbClr val="FF0000"/>
                </a:solidFill>
                <a:effectLst/>
                <a:latin typeface="Arial" panose="020B0604020202020204" pitchFamily="34" charset="0"/>
                <a:cs typeface="Arial" panose="020B0604020202020204" pitchFamily="34" charset="0"/>
              </a:rPr>
              <a:t>  </a:t>
            </a:r>
            <a:r>
              <a:rPr lang="en-US" b="0" dirty="0" err="1">
                <a:solidFill>
                  <a:srgbClr val="FF0000"/>
                </a:solidFill>
                <a:effectLst/>
                <a:latin typeface="Arial" panose="020B0604020202020204" pitchFamily="34" charset="0"/>
                <a:cs typeface="Arial" panose="020B0604020202020204" pitchFamily="34" charset="0"/>
              </a:rPr>
              <a:t>là</a:t>
            </a:r>
            <a:r>
              <a:rPr lang="en-US" b="0" dirty="0">
                <a:solidFill>
                  <a:srgbClr val="FF0000"/>
                </a:solidFill>
                <a:effectLst/>
                <a:latin typeface="Arial" panose="020B0604020202020204" pitchFamily="34" charset="0"/>
                <a:cs typeface="Arial" panose="020B0604020202020204" pitchFamily="34" charset="0"/>
              </a:rPr>
              <a:t> </a:t>
            </a:r>
            <a:r>
              <a:rPr lang="en-US" b="0" dirty="0" err="1">
                <a:solidFill>
                  <a:srgbClr val="FF0000"/>
                </a:solidFill>
                <a:effectLst/>
                <a:latin typeface="Arial" panose="020B0604020202020204" pitchFamily="34" charset="0"/>
                <a:cs typeface="Arial" panose="020B0604020202020204" pitchFamily="34" charset="0"/>
              </a:rPr>
              <a:t>ngược</a:t>
            </a:r>
            <a:r>
              <a:rPr lang="en-US" b="0" dirty="0">
                <a:solidFill>
                  <a:srgbClr val="FF0000"/>
                </a:solidFill>
                <a:effectLst/>
                <a:latin typeface="Arial" panose="020B0604020202020204" pitchFamily="34" charset="0"/>
                <a:cs typeface="Arial" panose="020B0604020202020204" pitchFamily="34" charset="0"/>
              </a:rPr>
              <a:t> </a:t>
            </a:r>
            <a:r>
              <a:rPr lang="en-US" b="0" dirty="0" err="1">
                <a:solidFill>
                  <a:srgbClr val="FF0000"/>
                </a:solidFill>
                <a:effectLst/>
                <a:latin typeface="Arial" panose="020B0604020202020204" pitchFamily="34" charset="0"/>
                <a:cs typeface="Arial" panose="020B0604020202020204" pitchFamily="34" charset="0"/>
              </a:rPr>
              <a:t>với</a:t>
            </a:r>
            <a:r>
              <a:rPr lang="en-US" b="0" dirty="0">
                <a:solidFill>
                  <a:srgbClr val="FF0000"/>
                </a:solidFill>
                <a:effectLst/>
                <a:latin typeface="Arial" panose="020B0604020202020204" pitchFamily="34" charset="0"/>
                <a:cs typeface="Arial" panose="020B0604020202020204" pitchFamily="34" charset="0"/>
              </a:rPr>
              <a:t> </a:t>
            </a:r>
            <a:r>
              <a:rPr lang="en-US" b="0" dirty="0" err="1">
                <a:solidFill>
                  <a:srgbClr val="FF0000"/>
                </a:solidFill>
                <a:effectLst/>
                <a:latin typeface="Arial" panose="020B0604020202020204" pitchFamily="34" charset="0"/>
                <a:cs typeface="Arial" panose="020B0604020202020204" pitchFamily="34" charset="0"/>
              </a:rPr>
              <a:t>cũ</a:t>
            </a:r>
            <a:r>
              <a:rPr lang="en-US" b="0" dirty="0">
                <a:solidFill>
                  <a:srgbClr val="FF0000"/>
                </a:solidFill>
                <a:effectLst/>
                <a:latin typeface="Arial" panose="020B0604020202020204" pitchFamily="34" charset="0"/>
                <a:cs typeface="Arial" panose="020B0604020202020204" pitchFamily="34" charset="0"/>
              </a:rPr>
              <a:t> </a:t>
            </a:r>
            <a:r>
              <a:rPr lang="en-US" b="0" dirty="0" err="1">
                <a:solidFill>
                  <a:srgbClr val="FF0000"/>
                </a:solidFill>
                <a:effectLst/>
                <a:latin typeface="Arial" panose="020B0604020202020204" pitchFamily="34" charset="0"/>
                <a:cs typeface="Arial" panose="020B0604020202020204" pitchFamily="34" charset="0"/>
              </a:rPr>
              <a:t>kỹ</a:t>
            </a:r>
            <a:r>
              <a:rPr lang="en-US" b="0" dirty="0">
                <a:solidFill>
                  <a:srgbClr val="FF0000"/>
                </a:solidFill>
                <a:effectLst/>
                <a:latin typeface="Arial" panose="020B0604020202020204" pitchFamily="34" charset="0"/>
                <a:cs typeface="Arial" panose="020B0604020202020204" pitchFamily="34" charset="0"/>
              </a:rPr>
              <a:t>, </a:t>
            </a:r>
            <a:r>
              <a:rPr lang="en-US" b="0" dirty="0" err="1">
                <a:solidFill>
                  <a:srgbClr val="FF0000"/>
                </a:solidFill>
                <a:effectLst/>
                <a:latin typeface="Arial" panose="020B0604020202020204" pitchFamily="34" charset="0"/>
                <a:cs typeface="Arial" panose="020B0604020202020204" pitchFamily="34" charset="0"/>
              </a:rPr>
              <a:t>lạc</a:t>
            </a:r>
            <a:r>
              <a:rPr lang="en-US" b="0" dirty="0">
                <a:solidFill>
                  <a:srgbClr val="FF0000"/>
                </a:solidFill>
                <a:effectLst/>
                <a:latin typeface="Arial" panose="020B0604020202020204" pitchFamily="34" charset="0"/>
                <a:cs typeface="Arial" panose="020B0604020202020204" pitchFamily="34" charset="0"/>
              </a:rPr>
              <a:t> </a:t>
            </a:r>
            <a:r>
              <a:rPr lang="en-US" b="0" dirty="0" err="1">
                <a:solidFill>
                  <a:srgbClr val="FF0000"/>
                </a:solidFill>
                <a:effectLst/>
                <a:latin typeface="Arial" panose="020B0604020202020204" pitchFamily="34" charset="0"/>
                <a:cs typeface="Arial" panose="020B0604020202020204" pitchFamily="34" charset="0"/>
              </a:rPr>
              <a:t>hậu</a:t>
            </a:r>
            <a:r>
              <a:rPr lang="en-US" b="0" dirty="0">
                <a:solidFill>
                  <a:srgbClr val="FF0000"/>
                </a:solidFill>
                <a:effectLst/>
                <a:latin typeface="Arial" panose="020B0604020202020204" pitchFamily="34" charset="0"/>
                <a:cs typeface="Arial" panose="020B0604020202020204" pitchFamily="34" charset="0"/>
              </a:rPr>
              <a:t>.</a:t>
            </a:r>
            <a:endParaRPr lang="en-US"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265129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9285BE60-3682-3394-5502-B40C543EF4D1}"/>
              </a:ext>
            </a:extLst>
          </p:cNvPr>
          <p:cNvSpPr>
            <a:spLocks noGrp="1"/>
          </p:cNvSpPr>
          <p:nvPr>
            <p:ph idx="1"/>
          </p:nvPr>
        </p:nvSpPr>
        <p:spPr>
          <a:xfrm>
            <a:off x="838200" y="461176"/>
            <a:ext cx="10515600" cy="6066845"/>
          </a:xfrm>
        </p:spPr>
        <p:txBody>
          <a:bodyPr/>
          <a:lstStyle/>
          <a:p>
            <a:pPr marL="0" indent="0" algn="just">
              <a:lnSpc>
                <a:spcPct val="100000"/>
              </a:lnSpc>
              <a:buNone/>
            </a:pPr>
            <a:r>
              <a:rPr lang="af-ZA" sz="2000" b="1" i="1" dirty="0">
                <a:effectLst/>
                <a:latin typeface="Arial" panose="020B0604020202020204" pitchFamily="34" charset="0"/>
                <a:ea typeface="Times New Roman" panose="02020603050405020304" pitchFamily="18" charset="0"/>
                <a:cs typeface="Arial" panose="020B0604020202020204" pitchFamily="34" charset="0"/>
              </a:rPr>
              <a:t>1.8.</a:t>
            </a:r>
            <a:r>
              <a:rPr lang="af-ZA" sz="2000" dirty="0">
                <a:effectLst/>
                <a:latin typeface="Arial" panose="020B0604020202020204" pitchFamily="34" charset="0"/>
                <a:ea typeface="Times New Roman" panose="02020603050405020304" pitchFamily="18" charset="0"/>
                <a:cs typeface="Arial" panose="020B0604020202020204" pitchFamily="34" charset="0"/>
              </a:rPr>
              <a:t> Kết quả thực hiện Chương trình </a:t>
            </a:r>
            <a:r>
              <a:rPr lang="vi-VN" sz="2000" dirty="0">
                <a:effectLst/>
                <a:latin typeface="Arial" panose="020B0604020202020204" pitchFamily="34" charset="0"/>
                <a:ea typeface="Times New Roman" panose="02020603050405020304" pitchFamily="18" charset="0"/>
                <a:cs typeface="Arial" panose="020B0604020202020204" pitchFamily="34" charset="0"/>
              </a:rPr>
              <a:t>đào tạo và sử dụng nguồn nhân lực</a:t>
            </a:r>
            <a:r>
              <a:rPr lang="en-US" sz="2000" dirty="0">
                <a:effectLst/>
                <a:latin typeface="Arial" panose="020B0604020202020204" pitchFamily="34" charset="0"/>
                <a:ea typeface="Times New Roman" panose="02020603050405020304" pitchFamily="18" charset="0"/>
                <a:cs typeface="Arial" panose="020B0604020202020204" pitchFamily="34" charset="0"/>
              </a:rPr>
              <a:t>; </a:t>
            </a:r>
            <a:r>
              <a:rPr lang="af-ZA" sz="2000" dirty="0">
                <a:effectLst/>
                <a:latin typeface="Arial" panose="020B0604020202020204" pitchFamily="34" charset="0"/>
                <a:ea typeface="Times New Roman" panose="02020603050405020304" pitchFamily="18" charset="0"/>
                <a:cs typeface="Arial" panose="020B0604020202020204" pitchFamily="34" charset="0"/>
              </a:rPr>
              <a:t>Khâu đột phá về nâng cao năng lực </a:t>
            </a:r>
            <a:r>
              <a:rPr lang="af-ZA" sz="2000" spc="-20" dirty="0">
                <a:effectLst/>
                <a:latin typeface="Arial" panose="020B0604020202020204" pitchFamily="34" charset="0"/>
                <a:ea typeface="Times New Roman" panose="02020603050405020304" pitchFamily="18" charset="0"/>
                <a:cs typeface="Arial" panose="020B0604020202020204" pitchFamily="34" charset="0"/>
              </a:rPr>
              <a:t>nghiên cứu, ứng dụng và chuyển giao các tiến bộ khoa học -</a:t>
            </a:r>
            <a:r>
              <a:rPr lang="af-ZA" sz="2000" dirty="0">
                <a:effectLst/>
                <a:latin typeface="Arial" panose="020B0604020202020204" pitchFamily="34" charset="0"/>
                <a:ea typeface="Times New Roman" panose="02020603050405020304" pitchFamily="18" charset="0"/>
                <a:cs typeface="Arial" panose="020B0604020202020204" pitchFamily="34" charset="0"/>
              </a:rPr>
              <a:t> kỹ thuật còn hạn chế.</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pPr marL="0" indent="0" algn="just">
              <a:lnSpc>
                <a:spcPct val="100000"/>
              </a:lnSpc>
              <a:buNone/>
            </a:pPr>
            <a:r>
              <a:rPr lang="af-ZA" sz="2000" b="1" i="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2.</a:t>
            </a:r>
            <a:r>
              <a:rPr lang="af-ZA" sz="20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Về xây dựng Đảng: Còn 01 chỉ tiêu Nghị quyết Đại hội lần thứ XVIII đề ra không đạt kế hoạch (</a:t>
            </a:r>
            <a:r>
              <a:rPr lang="en-US" sz="20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Số</a:t>
            </a:r>
            <a:r>
              <a:rPr lang="en-US" sz="20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đảng</a:t>
            </a:r>
            <a:r>
              <a:rPr lang="en-US" sz="20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viên</a:t>
            </a:r>
            <a:r>
              <a:rPr lang="en-US" sz="20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kết</a:t>
            </a:r>
            <a:r>
              <a:rPr lang="en-US" sz="20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nạp</a:t>
            </a:r>
            <a:r>
              <a:rPr lang="en-US" sz="20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mới</a:t>
            </a:r>
            <a:r>
              <a:rPr lang="en-US" sz="20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bình</a:t>
            </a:r>
            <a:r>
              <a:rPr lang="en-US" sz="20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quân</a:t>
            </a:r>
            <a:r>
              <a:rPr lang="en-US" sz="20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hằng</a:t>
            </a:r>
            <a:r>
              <a:rPr lang="en-US" sz="20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200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năm</a:t>
            </a:r>
            <a:r>
              <a:rPr lang="af-ZA" sz="20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a:t>
            </a:r>
          </a:p>
          <a:p>
            <a:pPr marL="0" indent="0" algn="just">
              <a:lnSpc>
                <a:spcPct val="100000"/>
              </a:lnSpc>
              <a:buNone/>
            </a:pPr>
            <a:r>
              <a:rPr lang="af-ZA" sz="2000" b="1" i="1" spc="10" dirty="0">
                <a:effectLst/>
                <a:latin typeface="Arial" panose="020B0604020202020204" pitchFamily="34" charset="0"/>
                <a:ea typeface="Times New Roman" panose="02020603050405020304" pitchFamily="18" charset="0"/>
                <a:cs typeface="Arial" panose="020B0604020202020204" pitchFamily="34" charset="0"/>
              </a:rPr>
              <a:t>.</a:t>
            </a:r>
            <a:r>
              <a:rPr lang="af-ZA" sz="2000" i="1" spc="10" dirty="0">
                <a:effectLst/>
                <a:latin typeface="Arial" panose="020B0604020202020204" pitchFamily="34" charset="0"/>
                <a:ea typeface="Times New Roman" panose="02020603050405020304" pitchFamily="18" charset="0"/>
                <a:cs typeface="Arial" panose="020B0604020202020204" pitchFamily="34" charset="0"/>
              </a:rPr>
              <a:t> </a:t>
            </a:r>
            <a:r>
              <a:rPr lang="af-ZA" sz="2000" spc="10" dirty="0">
                <a:effectLst/>
                <a:latin typeface="Arial" panose="020B0604020202020204" pitchFamily="34" charset="0"/>
                <a:ea typeface="Times New Roman" panose="02020603050405020304" pitchFamily="18" charset="0"/>
                <a:cs typeface="Arial" panose="020B0604020202020204" pitchFamily="34" charset="0"/>
              </a:rPr>
              <a:t>Chất lượng, hiệu quả công tác giáo dục chính trị tư tưởng của một số cấp ủy, tổ chức đảng còn hạn chế. Tính tiền phong, gương mẫu, tinh thần trách nhiệm của một bộ phận cán bộ, công chức, viên chức, đảng viên còn yếu kém, đặc biệt vẫn còn một số cán bộ, công chức, đảng viên sa sút về tư tưởng chính trị, nhũng nhiễu trong thực thi công vụ, vi phạm quy định của Đảng và Nhà nước, gây bức xúc trong cơ quan, đơn vị, tạo dư luận xã hội không tốt.</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pPr marL="0" indent="0" algn="just">
              <a:lnSpc>
                <a:spcPct val="100000"/>
              </a:lnSpc>
              <a:buNone/>
            </a:pPr>
            <a:r>
              <a:rPr lang="nl-NL" sz="2000" spc="10" dirty="0">
                <a:effectLst/>
                <a:latin typeface="Arial" panose="020B0604020202020204" pitchFamily="34" charset="0"/>
                <a:ea typeface="Times New Roman" panose="02020603050405020304" pitchFamily="18" charset="0"/>
                <a:cs typeface="Arial" panose="020B0604020202020204" pitchFamily="34" charset="0"/>
              </a:rPr>
              <a:t>   </a:t>
            </a:r>
            <a:r>
              <a:rPr lang="nl-NL" sz="2000" spc="1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-Vẫn còn tổ chức cơ sở đảng yếu kém, năng lực lãnh đạo và sức chiến đấu suy giảm. Công tác phát triển đảng viên ở khu vực nông thôn, miền núi, doanh nghiệp còn khó khăn. Một số địa phương, cơ quan, đơn vị đánh giá cán bộ còn nể nang, chưa thực chất. Việc tiếp nhận, bố trí, sử dụng, bổ nhiệm, điều động cán bộ ở một số nơi còn để xảy ra sai sót. Tỷ lệ cán bộ nữ, cán bộ trẻ, cán bộ người dân tộc thiểu số trong lãnh đạo các ngành cấp tỉnh còn t</a:t>
            </a:r>
            <a:r>
              <a:rPr lang="nl-NL" sz="20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hấp.</a:t>
            </a:r>
            <a:endParaRPr lang="en-US" sz="20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21934308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72440"/>
            <a:ext cx="10515600" cy="5704523"/>
          </a:xfrm>
        </p:spPr>
        <p:txBody>
          <a:bodyPr>
            <a:normAutofit fontScale="92500"/>
          </a:bodyPr>
          <a:lstStyle/>
          <a:p>
            <a:pPr>
              <a:buNone/>
            </a:pPr>
            <a:r>
              <a:rPr lang="en-US" dirty="0"/>
              <a:t> </a:t>
            </a:r>
          </a:p>
          <a:p>
            <a:pPr algn="just">
              <a:lnSpc>
                <a:spcPct val="150000"/>
              </a:lnSpc>
              <a:buNone/>
            </a:pPr>
            <a:r>
              <a:rPr lang="en-US" dirty="0"/>
              <a:t>          </a:t>
            </a:r>
            <a:r>
              <a:rPr lang="en-US" sz="2400" dirty="0" err="1">
                <a:solidFill>
                  <a:srgbClr val="00B050"/>
                </a:solidFill>
                <a:latin typeface="Arial" panose="020B0604020202020204" pitchFamily="34" charset="0"/>
                <a:cs typeface="Arial" panose="020B0604020202020204" pitchFamily="34" charset="0"/>
              </a:rPr>
              <a:t>Tinh</a:t>
            </a:r>
            <a:r>
              <a:rPr lang="en-US" sz="2400" dirty="0">
                <a:solidFill>
                  <a:srgbClr val="00B050"/>
                </a:solidFill>
                <a:latin typeface="Arial" panose="020B0604020202020204" pitchFamily="34" charset="0"/>
                <a:cs typeface="Arial" panose="020B0604020202020204" pitchFamily="34" charset="0"/>
              </a:rPr>
              <a:t> </a:t>
            </a:r>
            <a:r>
              <a:rPr lang="en-US" sz="2400" dirty="0" err="1">
                <a:solidFill>
                  <a:srgbClr val="00B050"/>
                </a:solidFill>
                <a:latin typeface="Arial" panose="020B0604020202020204" pitchFamily="34" charset="0"/>
                <a:cs typeface="Arial" panose="020B0604020202020204" pitchFamily="34" charset="0"/>
              </a:rPr>
              <a:t>thần</a:t>
            </a:r>
            <a:r>
              <a:rPr lang="en-US" sz="2400" dirty="0">
                <a:solidFill>
                  <a:srgbClr val="00B050"/>
                </a:solidFill>
                <a:latin typeface="Arial" panose="020B0604020202020204" pitchFamily="34" charset="0"/>
                <a:cs typeface="Arial" panose="020B0604020202020204" pitchFamily="34" charset="0"/>
              </a:rPr>
              <a:t> </a:t>
            </a:r>
            <a:r>
              <a:rPr lang="en-US" sz="2400" dirty="0" err="1">
                <a:solidFill>
                  <a:srgbClr val="00B050"/>
                </a:solidFill>
                <a:latin typeface="Arial" panose="020B0604020202020204" pitchFamily="34" charset="0"/>
                <a:cs typeface="Arial" panose="020B0604020202020204" pitchFamily="34" charset="0"/>
              </a:rPr>
              <a:t>yêu</a:t>
            </a:r>
            <a:r>
              <a:rPr lang="en-US" sz="2400" dirty="0">
                <a:solidFill>
                  <a:srgbClr val="00B050"/>
                </a:solidFill>
                <a:latin typeface="Arial" panose="020B0604020202020204" pitchFamily="34" charset="0"/>
                <a:cs typeface="Arial" panose="020B0604020202020204" pitchFamily="34" charset="0"/>
              </a:rPr>
              <a:t> </a:t>
            </a:r>
            <a:r>
              <a:rPr lang="en-US" sz="2400" dirty="0" err="1">
                <a:solidFill>
                  <a:srgbClr val="00B050"/>
                </a:solidFill>
                <a:latin typeface="Arial" panose="020B0604020202020204" pitchFamily="34" charset="0"/>
                <a:cs typeface="Arial" panose="020B0604020202020204" pitchFamily="34" charset="0"/>
              </a:rPr>
              <a:t>nước</a:t>
            </a:r>
            <a:r>
              <a:rPr lang="en-US" sz="2400" dirty="0">
                <a:solidFill>
                  <a:srgbClr val="00B050"/>
                </a:solidFill>
                <a:latin typeface="Arial" panose="020B0604020202020204" pitchFamily="34" charset="0"/>
                <a:cs typeface="Arial" panose="020B0604020202020204" pitchFamily="34" charset="0"/>
              </a:rPr>
              <a:t>, ý </a:t>
            </a:r>
            <a:r>
              <a:rPr lang="en-US" sz="2400" dirty="0" err="1">
                <a:solidFill>
                  <a:srgbClr val="00B050"/>
                </a:solidFill>
                <a:latin typeface="Arial" panose="020B0604020202020204" pitchFamily="34" charset="0"/>
                <a:cs typeface="Arial" panose="020B0604020202020204" pitchFamily="34" charset="0"/>
              </a:rPr>
              <a:t>chí</a:t>
            </a:r>
            <a:r>
              <a:rPr lang="en-US" sz="2400" dirty="0">
                <a:solidFill>
                  <a:srgbClr val="00B050"/>
                </a:solidFill>
                <a:latin typeface="Arial" panose="020B0604020202020204" pitchFamily="34" charset="0"/>
                <a:cs typeface="Arial" panose="020B0604020202020204" pitchFamily="34" charset="0"/>
              </a:rPr>
              <a:t> </a:t>
            </a:r>
            <a:r>
              <a:rPr lang="en-US" sz="2400" dirty="0" err="1">
                <a:solidFill>
                  <a:srgbClr val="00B050"/>
                </a:solidFill>
                <a:latin typeface="Arial" panose="020B0604020202020204" pitchFamily="34" charset="0"/>
                <a:cs typeface="Arial" panose="020B0604020202020204" pitchFamily="34" charset="0"/>
              </a:rPr>
              <a:t>tự</a:t>
            </a:r>
            <a:r>
              <a:rPr lang="en-US" sz="2400" dirty="0">
                <a:solidFill>
                  <a:srgbClr val="00B050"/>
                </a:solidFill>
                <a:latin typeface="Arial" panose="020B0604020202020204" pitchFamily="34" charset="0"/>
                <a:cs typeface="Arial" panose="020B0604020202020204" pitchFamily="34" charset="0"/>
              </a:rPr>
              <a:t> </a:t>
            </a:r>
            <a:r>
              <a:rPr lang="en-US" sz="2400" dirty="0" err="1">
                <a:solidFill>
                  <a:srgbClr val="00B050"/>
                </a:solidFill>
                <a:latin typeface="Arial" panose="020B0604020202020204" pitchFamily="34" charset="0"/>
                <a:cs typeface="Arial" panose="020B0604020202020204" pitchFamily="34" charset="0"/>
              </a:rPr>
              <a:t>cường</a:t>
            </a:r>
            <a:r>
              <a:rPr lang="en-US" sz="2400" dirty="0">
                <a:solidFill>
                  <a:srgbClr val="00B050"/>
                </a:solidFill>
                <a:latin typeface="Arial" panose="020B0604020202020204" pitchFamily="34" charset="0"/>
                <a:cs typeface="Arial" panose="020B0604020202020204" pitchFamily="34" charset="0"/>
              </a:rPr>
              <a:t>, </a:t>
            </a:r>
            <a:r>
              <a:rPr lang="en-US" sz="2400" dirty="0" err="1">
                <a:solidFill>
                  <a:srgbClr val="00B050"/>
                </a:solidFill>
                <a:latin typeface="Arial" panose="020B0604020202020204" pitchFamily="34" charset="0"/>
                <a:cs typeface="Arial" panose="020B0604020202020204" pitchFamily="34" charset="0"/>
              </a:rPr>
              <a:t>khát</a:t>
            </a:r>
            <a:r>
              <a:rPr lang="en-US" sz="2400" dirty="0">
                <a:solidFill>
                  <a:srgbClr val="00B050"/>
                </a:solidFill>
                <a:latin typeface="Arial" panose="020B0604020202020204" pitchFamily="34" charset="0"/>
                <a:cs typeface="Arial" panose="020B0604020202020204" pitchFamily="34" charset="0"/>
              </a:rPr>
              <a:t> </a:t>
            </a:r>
            <a:r>
              <a:rPr lang="en-US" sz="2400" dirty="0" err="1">
                <a:solidFill>
                  <a:srgbClr val="00B050"/>
                </a:solidFill>
                <a:latin typeface="Arial" panose="020B0604020202020204" pitchFamily="34" charset="0"/>
                <a:cs typeface="Arial" panose="020B0604020202020204" pitchFamily="34" charset="0"/>
              </a:rPr>
              <a:t>vọng</a:t>
            </a:r>
            <a:r>
              <a:rPr lang="en-US" sz="2400" dirty="0">
                <a:solidFill>
                  <a:srgbClr val="00B050"/>
                </a:solidFill>
                <a:latin typeface="Arial" panose="020B0604020202020204" pitchFamily="34" charset="0"/>
                <a:cs typeface="Arial" panose="020B0604020202020204" pitchFamily="34" charset="0"/>
              </a:rPr>
              <a:t> </a:t>
            </a:r>
            <a:r>
              <a:rPr lang="en-US" sz="2400" dirty="0" err="1">
                <a:solidFill>
                  <a:srgbClr val="00B050"/>
                </a:solidFill>
                <a:latin typeface="Arial" panose="020B0604020202020204" pitchFamily="34" charset="0"/>
                <a:cs typeface="Arial" panose="020B0604020202020204" pitchFamily="34" charset="0"/>
              </a:rPr>
              <a:t>xây</a:t>
            </a:r>
            <a:r>
              <a:rPr lang="en-US" sz="2400" dirty="0">
                <a:solidFill>
                  <a:srgbClr val="00B050"/>
                </a:solidFill>
                <a:latin typeface="Arial" panose="020B0604020202020204" pitchFamily="34" charset="0"/>
                <a:cs typeface="Arial" panose="020B0604020202020204" pitchFamily="34" charset="0"/>
              </a:rPr>
              <a:t> </a:t>
            </a:r>
            <a:r>
              <a:rPr lang="en-US" sz="2400" dirty="0" err="1">
                <a:solidFill>
                  <a:srgbClr val="00B050"/>
                </a:solidFill>
                <a:latin typeface="Arial" panose="020B0604020202020204" pitchFamily="34" charset="0"/>
                <a:cs typeface="Arial" panose="020B0604020202020204" pitchFamily="34" charset="0"/>
              </a:rPr>
              <a:t>dựng</a:t>
            </a:r>
            <a:r>
              <a:rPr lang="en-US" sz="2400" dirty="0">
                <a:solidFill>
                  <a:srgbClr val="00B050"/>
                </a:solidFill>
                <a:latin typeface="Arial" panose="020B0604020202020204" pitchFamily="34" charset="0"/>
                <a:cs typeface="Arial" panose="020B0604020202020204" pitchFamily="34" charset="0"/>
              </a:rPr>
              <a:t> </a:t>
            </a:r>
            <a:r>
              <a:rPr lang="en-US" sz="2400" dirty="0" err="1">
                <a:solidFill>
                  <a:srgbClr val="00B050"/>
                </a:solidFill>
                <a:latin typeface="Arial" panose="020B0604020202020204" pitchFamily="34" charset="0"/>
                <a:cs typeface="Arial" panose="020B0604020202020204" pitchFamily="34" charset="0"/>
              </a:rPr>
              <a:t>và</a:t>
            </a:r>
            <a:r>
              <a:rPr lang="en-US" sz="2400" dirty="0">
                <a:solidFill>
                  <a:srgbClr val="00B050"/>
                </a:solidFill>
                <a:latin typeface="Arial" panose="020B0604020202020204" pitchFamily="34" charset="0"/>
                <a:cs typeface="Arial" panose="020B0604020202020204" pitchFamily="34" charset="0"/>
              </a:rPr>
              <a:t> </a:t>
            </a:r>
            <a:r>
              <a:rPr lang="en-US" sz="2400" dirty="0" err="1">
                <a:solidFill>
                  <a:srgbClr val="00B050"/>
                </a:solidFill>
                <a:latin typeface="Arial" panose="020B0604020202020204" pitchFamily="34" charset="0"/>
                <a:cs typeface="Arial" panose="020B0604020202020204" pitchFamily="34" charset="0"/>
              </a:rPr>
              <a:t>phát</a:t>
            </a:r>
            <a:r>
              <a:rPr lang="en-US" sz="2400" dirty="0">
                <a:solidFill>
                  <a:srgbClr val="00B050"/>
                </a:solidFill>
                <a:latin typeface="Arial" panose="020B0604020202020204" pitchFamily="34" charset="0"/>
                <a:cs typeface="Arial" panose="020B0604020202020204" pitchFamily="34" charset="0"/>
              </a:rPr>
              <a:t> </a:t>
            </a:r>
            <a:r>
              <a:rPr lang="en-US" sz="2400" dirty="0" err="1">
                <a:solidFill>
                  <a:srgbClr val="00B050"/>
                </a:solidFill>
                <a:latin typeface="Arial" panose="020B0604020202020204" pitchFamily="34" charset="0"/>
                <a:cs typeface="Arial" panose="020B0604020202020204" pitchFamily="34" charset="0"/>
              </a:rPr>
              <a:t>triển</a:t>
            </a:r>
            <a:r>
              <a:rPr lang="en-US" sz="2400" dirty="0">
                <a:solidFill>
                  <a:srgbClr val="00B050"/>
                </a:solidFill>
                <a:latin typeface="Arial" panose="020B0604020202020204" pitchFamily="34" charset="0"/>
                <a:cs typeface="Arial" panose="020B0604020202020204" pitchFamily="34" charset="0"/>
              </a:rPr>
              <a:t> Thanh </a:t>
            </a:r>
            <a:r>
              <a:rPr lang="en-US" sz="2400" dirty="0" err="1">
                <a:solidFill>
                  <a:srgbClr val="00B050"/>
                </a:solidFill>
                <a:latin typeface="Arial" panose="020B0604020202020204" pitchFamily="34" charset="0"/>
                <a:cs typeface="Arial" panose="020B0604020202020204" pitchFamily="34" charset="0"/>
              </a:rPr>
              <a:t>Hóa</a:t>
            </a:r>
            <a:r>
              <a:rPr lang="en-US" sz="2400" dirty="0">
                <a:solidFill>
                  <a:srgbClr val="00B050"/>
                </a:solidFill>
                <a:latin typeface="Arial" panose="020B0604020202020204" pitchFamily="34" charset="0"/>
                <a:cs typeface="Arial" panose="020B0604020202020204" pitchFamily="34" charset="0"/>
              </a:rPr>
              <a:t> </a:t>
            </a:r>
            <a:r>
              <a:rPr lang="en-US" sz="2400" dirty="0" err="1">
                <a:solidFill>
                  <a:srgbClr val="00B050"/>
                </a:solidFill>
                <a:latin typeface="Arial" panose="020B0604020202020204" pitchFamily="34" charset="0"/>
                <a:cs typeface="Arial" panose="020B0604020202020204" pitchFamily="34" charset="0"/>
              </a:rPr>
              <a:t>giàu</a:t>
            </a:r>
            <a:r>
              <a:rPr lang="en-US" sz="2400" dirty="0">
                <a:solidFill>
                  <a:srgbClr val="00B050"/>
                </a:solidFill>
                <a:latin typeface="Arial" panose="020B0604020202020204" pitchFamily="34" charset="0"/>
                <a:cs typeface="Arial" panose="020B0604020202020204" pitchFamily="34" charset="0"/>
              </a:rPr>
              <a:t> </a:t>
            </a:r>
            <a:r>
              <a:rPr lang="en-US" sz="2400" dirty="0" err="1">
                <a:solidFill>
                  <a:srgbClr val="00B050"/>
                </a:solidFill>
                <a:latin typeface="Arial" panose="020B0604020202020204" pitchFamily="34" charset="0"/>
                <a:cs typeface="Arial" panose="020B0604020202020204" pitchFamily="34" charset="0"/>
              </a:rPr>
              <a:t>đẹp</a:t>
            </a:r>
            <a:r>
              <a:rPr lang="en-US" sz="2400" dirty="0">
                <a:solidFill>
                  <a:srgbClr val="00B050"/>
                </a:solidFill>
                <a:latin typeface="Arial" panose="020B0604020202020204" pitchFamily="34" charset="0"/>
                <a:cs typeface="Arial" panose="020B0604020202020204" pitchFamily="34" charset="0"/>
              </a:rPr>
              <a:t>, </a:t>
            </a:r>
            <a:r>
              <a:rPr lang="en-US" sz="2400" dirty="0" err="1">
                <a:solidFill>
                  <a:srgbClr val="00B050"/>
                </a:solidFill>
                <a:latin typeface="Arial" panose="020B0604020202020204" pitchFamily="34" charset="0"/>
                <a:cs typeface="Arial" panose="020B0604020202020204" pitchFamily="34" charset="0"/>
              </a:rPr>
              <a:t>văn</a:t>
            </a:r>
            <a:r>
              <a:rPr lang="en-US" sz="2400" dirty="0">
                <a:solidFill>
                  <a:srgbClr val="00B050"/>
                </a:solidFill>
                <a:latin typeface="Arial" panose="020B0604020202020204" pitchFamily="34" charset="0"/>
                <a:cs typeface="Arial" panose="020B0604020202020204" pitchFamily="34" charset="0"/>
              </a:rPr>
              <a:t> </a:t>
            </a:r>
            <a:r>
              <a:rPr lang="en-US" sz="2400" dirty="0" err="1">
                <a:solidFill>
                  <a:srgbClr val="00B050"/>
                </a:solidFill>
                <a:latin typeface="Arial" panose="020B0604020202020204" pitchFamily="34" charset="0"/>
                <a:cs typeface="Arial" panose="020B0604020202020204" pitchFamily="34" charset="0"/>
              </a:rPr>
              <a:t>minh</a:t>
            </a:r>
            <a:r>
              <a:rPr lang="en-US" sz="2400" dirty="0">
                <a:solidFill>
                  <a:srgbClr val="00B050"/>
                </a:solidFill>
                <a:latin typeface="Arial" panose="020B0604020202020204" pitchFamily="34" charset="0"/>
                <a:cs typeface="Arial" panose="020B0604020202020204" pitchFamily="34" charset="0"/>
              </a:rPr>
              <a:t>, </a:t>
            </a:r>
            <a:r>
              <a:rPr lang="en-US" sz="2400" dirty="0" err="1">
                <a:solidFill>
                  <a:srgbClr val="00B050"/>
                </a:solidFill>
                <a:latin typeface="Arial" panose="020B0604020202020204" pitchFamily="34" charset="0"/>
                <a:cs typeface="Arial" panose="020B0604020202020204" pitchFamily="34" charset="0"/>
              </a:rPr>
              <a:t>hiện</a:t>
            </a:r>
            <a:r>
              <a:rPr lang="en-US" sz="2400" dirty="0">
                <a:solidFill>
                  <a:srgbClr val="00B050"/>
                </a:solidFill>
                <a:latin typeface="Arial" panose="020B0604020202020204" pitchFamily="34" charset="0"/>
                <a:cs typeface="Arial" panose="020B0604020202020204" pitchFamily="34" charset="0"/>
              </a:rPr>
              <a:t> </a:t>
            </a:r>
            <a:r>
              <a:rPr lang="en-US" sz="2400" dirty="0" err="1">
                <a:solidFill>
                  <a:srgbClr val="00B050"/>
                </a:solidFill>
                <a:latin typeface="Arial" panose="020B0604020202020204" pitchFamily="34" charset="0"/>
                <a:cs typeface="Arial" panose="020B0604020202020204" pitchFamily="34" charset="0"/>
              </a:rPr>
              <a:t>đại</a:t>
            </a:r>
            <a:r>
              <a:rPr lang="en-US" sz="2400" dirty="0">
                <a:solidFill>
                  <a:srgbClr val="00B05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chỉ</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có</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thể</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được</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phát</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huy</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trên</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nền</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tảng</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xây</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dựng</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chỉnh</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đốn</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Đảng</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nâng</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cao</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năng</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lực</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lãnh</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đạo</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năng</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lực</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cầm</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quyền</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và</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sức</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chiến</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đấu</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của</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Đảng</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xây</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dựng</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Nhà</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nước</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và</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hệ</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thống</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chính</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trị</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trong</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sạch</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vững</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mạnh</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toàn</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diện</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xây</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dựng</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đội</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ngũ</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cán</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bộ</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đủ</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phẩm</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chất</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năng</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lực</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và</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uy</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tín</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ngang</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tầm</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nhiệm</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vụ</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gắn</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bó</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mật</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thiết</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với</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nhân</a:t>
            </a:r>
            <a:r>
              <a:rPr lang="en-US" sz="2400" dirty="0">
                <a:solidFill>
                  <a:srgbClr val="FF0000"/>
                </a:solidFill>
                <a:latin typeface="Arial" panose="020B0604020202020204" pitchFamily="34" charset="0"/>
                <a:cs typeface="Arial" panose="020B0604020202020204" pitchFamily="34" charset="0"/>
              </a:rPr>
              <a:t> </a:t>
            </a:r>
            <a:r>
              <a:rPr lang="en-US" sz="2400" dirty="0" err="1">
                <a:solidFill>
                  <a:srgbClr val="FF0000"/>
                </a:solidFill>
                <a:latin typeface="Arial" panose="020B0604020202020204" pitchFamily="34" charset="0"/>
                <a:cs typeface="Arial" panose="020B0604020202020204" pitchFamily="34" charset="0"/>
              </a:rPr>
              <a:t>dân</a:t>
            </a:r>
            <a:r>
              <a:rPr lang="en-US" sz="2400" dirty="0">
                <a:solidFill>
                  <a:srgbClr val="FF0000"/>
                </a:solidFill>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Điều</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này</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phải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được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coi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là</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nhân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tố</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có</a:t>
            </a:r>
            <a:r>
              <a:rPr lang="en-US" sz="2400" dirty="0">
                <a:latin typeface="Arial" panose="020B0604020202020204" pitchFamily="34" charset="0"/>
                <a:cs typeface="Arial" panose="020B0604020202020204" pitchFamily="34" charset="0"/>
              </a:rPr>
              <a:t> ý </a:t>
            </a:r>
            <a:r>
              <a:rPr lang="en-US" sz="2400" dirty="0" err="1">
                <a:latin typeface="Arial" panose="020B0604020202020204" pitchFamily="34" charset="0"/>
                <a:cs typeface="Arial" panose="020B0604020202020204" pitchFamily="34" charset="0"/>
              </a:rPr>
              <a:t>nghĩa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quyết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định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trong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phát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huy</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có</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hiệu</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quả</a:t>
            </a:r>
            <a:r>
              <a:rPr lang="en-US" sz="2400" dirty="0">
                <a:latin typeface="Arial" panose="020B0604020202020204" pitchFamily="34" charset="0"/>
                <a:cs typeface="Arial" panose="020B0604020202020204" pitchFamily="34" charset="0"/>
              </a:rPr>
              <a:t> ý </a:t>
            </a:r>
            <a:r>
              <a:rPr lang="en-US" sz="2400" dirty="0" err="1">
                <a:latin typeface="Arial" panose="020B0604020202020204" pitchFamily="34" charset="0"/>
                <a:cs typeface="Arial" panose="020B0604020202020204" pitchFamily="34" charset="0"/>
              </a:rPr>
              <a:t>chí</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khát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vọng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phát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triển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của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dân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tộc</a:t>
            </a:r>
            <a:r>
              <a:rPr lang="en-US" sz="2400" dirty="0">
                <a:latin typeface="Arial" panose="020B0604020202020204" pitchFamily="34" charset="0"/>
                <a:cs typeface="Arial" panose="020B0604020202020204" pitchFamily="34" charset="0"/>
              </a:rPr>
              <a:t>.</a:t>
            </a:r>
            <a:r>
              <a:rPr lang="en-US" sz="2400" dirty="0">
                <a:solidFill>
                  <a:srgbClr val="7030A0"/>
                </a:solidFill>
                <a:latin typeface="Arial" panose="020B0604020202020204" pitchFamily="34" charset="0"/>
                <a:cs typeface="Arial" panose="020B0604020202020204" pitchFamily="34" charset="0"/>
              </a:rPr>
              <a:t> </a:t>
            </a:r>
            <a:r>
              <a:rPr lang="en-US" sz="2400" dirty="0" err="1">
                <a:solidFill>
                  <a:srgbClr val="7030A0"/>
                </a:solidFill>
                <a:latin typeface="Arial" panose="020B0604020202020204" pitchFamily="34" charset="0"/>
                <a:cs typeface="Arial" panose="020B0604020202020204" pitchFamily="34" charset="0"/>
              </a:rPr>
              <a:t>Bởi</a:t>
            </a:r>
            <a:r>
              <a:rPr lang="en-US" sz="2400" dirty="0">
                <a:solidFill>
                  <a:srgbClr val="7030A0"/>
                </a:solidFill>
                <a:latin typeface="Arial" panose="020B0604020202020204" pitchFamily="34" charset="0"/>
                <a:cs typeface="Arial" panose="020B0604020202020204" pitchFamily="34" charset="0"/>
              </a:rPr>
              <a:t> </a:t>
            </a:r>
            <a:r>
              <a:rPr lang="en-US" sz="2400" dirty="0" err="1">
                <a:solidFill>
                  <a:srgbClr val="7030A0"/>
                </a:solidFill>
                <a:latin typeface="Arial" panose="020B0604020202020204" pitchFamily="34" charset="0"/>
                <a:cs typeface="Arial" panose="020B0604020202020204" pitchFamily="34" charset="0"/>
              </a:rPr>
              <a:t>lẽ</a:t>
            </a:r>
            <a:r>
              <a:rPr lang="en-US" sz="2400" dirty="0">
                <a:solidFill>
                  <a:srgbClr val="7030A0"/>
                </a:solidFill>
                <a:latin typeface="Arial" panose="020B0604020202020204" pitchFamily="34" charset="0"/>
                <a:cs typeface="Arial" panose="020B0604020202020204" pitchFamily="34" charset="0"/>
              </a:rPr>
              <a:t>, </a:t>
            </a:r>
            <a:r>
              <a:rPr lang="en-US" sz="2400" dirty="0" err="1">
                <a:solidFill>
                  <a:srgbClr val="7030A0"/>
                </a:solidFill>
                <a:latin typeface="Arial" panose="020B0604020202020204" pitchFamily="34" charset="0"/>
                <a:cs typeface="Arial" panose="020B0604020202020204" pitchFamily="34" charset="0"/>
              </a:rPr>
              <a:t>dân</a:t>
            </a:r>
            <a:r>
              <a:rPr lang="en-US" sz="2400" dirty="0">
                <a:solidFill>
                  <a:srgbClr val="7030A0"/>
                </a:solidFill>
                <a:latin typeface="Arial" panose="020B0604020202020204" pitchFamily="34" charset="0"/>
                <a:cs typeface="Arial" panose="020B0604020202020204" pitchFamily="34" charset="0"/>
              </a:rPr>
              <a:t> </a:t>
            </a:r>
            <a:r>
              <a:rPr lang="en-US" sz="2400" dirty="0" err="1">
                <a:solidFill>
                  <a:srgbClr val="7030A0"/>
                </a:solidFill>
                <a:latin typeface="Arial" panose="020B0604020202020204" pitchFamily="34" charset="0"/>
                <a:cs typeface="Arial" panose="020B0604020202020204" pitchFamily="34" charset="0"/>
              </a:rPr>
              <a:t>có</a:t>
            </a:r>
            <a:r>
              <a:rPr lang="en-US" sz="2400" dirty="0">
                <a:solidFill>
                  <a:srgbClr val="7030A0"/>
                </a:solidFill>
                <a:latin typeface="Arial" panose="020B0604020202020204" pitchFamily="34" charset="0"/>
                <a:cs typeface="Arial" panose="020B0604020202020204" pitchFamily="34" charset="0"/>
              </a:rPr>
              <a:t> tin </a:t>
            </a:r>
            <a:r>
              <a:rPr lang="en-US" sz="2400" dirty="0" err="1">
                <a:solidFill>
                  <a:srgbClr val="7030A0"/>
                </a:solidFill>
                <a:latin typeface="Arial" panose="020B0604020202020204" pitchFamily="34" charset="0"/>
                <a:cs typeface="Arial" panose="020B0604020202020204" pitchFamily="34" charset="0"/>
              </a:rPr>
              <a:t>vào</a:t>
            </a:r>
            <a:r>
              <a:rPr lang="en-US" sz="2400" dirty="0">
                <a:solidFill>
                  <a:srgbClr val="7030A0"/>
                </a:solidFill>
                <a:latin typeface="Arial" panose="020B0604020202020204" pitchFamily="34" charset="0"/>
                <a:cs typeface="Arial" panose="020B0604020202020204" pitchFamily="34" charset="0"/>
              </a:rPr>
              <a:t> </a:t>
            </a:r>
            <a:r>
              <a:rPr lang="en-US" sz="2400" dirty="0" err="1">
                <a:solidFill>
                  <a:srgbClr val="7030A0"/>
                </a:solidFill>
                <a:latin typeface="Arial" panose="020B0604020202020204" pitchFamily="34" charset="0"/>
                <a:cs typeface="Arial" panose="020B0604020202020204" pitchFamily="34" charset="0"/>
              </a:rPr>
              <a:t>Đảng</a:t>
            </a:r>
            <a:r>
              <a:rPr lang="en-US" sz="2400" dirty="0">
                <a:solidFill>
                  <a:srgbClr val="7030A0"/>
                </a:solidFill>
                <a:latin typeface="Arial" panose="020B0604020202020204" pitchFamily="34" charset="0"/>
                <a:cs typeface="Arial" panose="020B0604020202020204" pitchFamily="34" charset="0"/>
              </a:rPr>
              <a:t>, tin </a:t>
            </a:r>
            <a:r>
              <a:rPr lang="en-US" sz="2400" dirty="0" err="1">
                <a:solidFill>
                  <a:srgbClr val="7030A0"/>
                </a:solidFill>
                <a:latin typeface="Arial" panose="020B0604020202020204" pitchFamily="34" charset="0"/>
                <a:cs typeface="Arial" panose="020B0604020202020204" pitchFamily="34" charset="0"/>
              </a:rPr>
              <a:t>vào</a:t>
            </a:r>
            <a:r>
              <a:rPr lang="en-US" sz="2400" dirty="0">
                <a:solidFill>
                  <a:srgbClr val="7030A0"/>
                </a:solidFill>
                <a:latin typeface="Arial" panose="020B0604020202020204" pitchFamily="34" charset="0"/>
                <a:cs typeface="Arial" panose="020B0604020202020204" pitchFamily="34" charset="0"/>
              </a:rPr>
              <a:t> </a:t>
            </a:r>
            <a:r>
              <a:rPr lang="en-US" sz="2400" dirty="0" err="1">
                <a:solidFill>
                  <a:srgbClr val="7030A0"/>
                </a:solidFill>
                <a:latin typeface="Arial" panose="020B0604020202020204" pitchFamily="34" charset="0"/>
                <a:cs typeface="Arial" panose="020B0604020202020204" pitchFamily="34" charset="0"/>
              </a:rPr>
              <a:t>hệ</a:t>
            </a:r>
            <a:r>
              <a:rPr lang="en-US" sz="2400" dirty="0">
                <a:solidFill>
                  <a:srgbClr val="7030A0"/>
                </a:solidFill>
                <a:latin typeface="Arial" panose="020B0604020202020204" pitchFamily="34" charset="0"/>
                <a:cs typeface="Arial" panose="020B0604020202020204" pitchFamily="34" charset="0"/>
              </a:rPr>
              <a:t> </a:t>
            </a:r>
            <a:r>
              <a:rPr lang="en-US" sz="2400" dirty="0" err="1">
                <a:solidFill>
                  <a:srgbClr val="7030A0"/>
                </a:solidFill>
                <a:latin typeface="Arial" panose="020B0604020202020204" pitchFamily="34" charset="0"/>
                <a:cs typeface="Arial" panose="020B0604020202020204" pitchFamily="34" charset="0"/>
              </a:rPr>
              <a:t>thống</a:t>
            </a:r>
            <a:r>
              <a:rPr lang="en-US" sz="2400" dirty="0">
                <a:solidFill>
                  <a:srgbClr val="7030A0"/>
                </a:solidFill>
                <a:latin typeface="Arial" panose="020B0604020202020204" pitchFamily="34" charset="0"/>
                <a:cs typeface="Arial" panose="020B0604020202020204" pitchFamily="34" charset="0"/>
              </a:rPr>
              <a:t> </a:t>
            </a:r>
            <a:r>
              <a:rPr lang="en-US" sz="2400" dirty="0" err="1">
                <a:solidFill>
                  <a:srgbClr val="7030A0"/>
                </a:solidFill>
                <a:latin typeface="Arial" panose="020B0604020202020204" pitchFamily="34" charset="0"/>
                <a:cs typeface="Arial" panose="020B0604020202020204" pitchFamily="34" charset="0"/>
              </a:rPr>
              <a:t>chính</a:t>
            </a:r>
            <a:r>
              <a:rPr lang="en-US" sz="2400" dirty="0">
                <a:solidFill>
                  <a:srgbClr val="7030A0"/>
                </a:solidFill>
                <a:latin typeface="Arial" panose="020B0604020202020204" pitchFamily="34" charset="0"/>
                <a:cs typeface="Arial" panose="020B0604020202020204" pitchFamily="34" charset="0"/>
              </a:rPr>
              <a:t> </a:t>
            </a:r>
            <a:r>
              <a:rPr lang="en-US" sz="2400" dirty="0" err="1">
                <a:solidFill>
                  <a:srgbClr val="7030A0"/>
                </a:solidFill>
                <a:latin typeface="Arial" panose="020B0604020202020204" pitchFamily="34" charset="0"/>
                <a:cs typeface="Arial" panose="020B0604020202020204" pitchFamily="34" charset="0"/>
              </a:rPr>
              <a:t>trị</a:t>
            </a:r>
            <a:r>
              <a:rPr lang="en-US" sz="2400" dirty="0">
                <a:solidFill>
                  <a:srgbClr val="7030A0"/>
                </a:solidFill>
                <a:latin typeface="Arial" panose="020B0604020202020204" pitchFamily="34" charset="0"/>
                <a:cs typeface="Arial" panose="020B0604020202020204" pitchFamily="34" charset="0"/>
              </a:rPr>
              <a:t>, tin </a:t>
            </a:r>
            <a:r>
              <a:rPr lang="en-US" sz="2400" dirty="0" err="1">
                <a:solidFill>
                  <a:srgbClr val="7030A0"/>
                </a:solidFill>
                <a:latin typeface="Arial" panose="020B0604020202020204" pitchFamily="34" charset="0"/>
                <a:cs typeface="Arial" panose="020B0604020202020204" pitchFamily="34" charset="0"/>
              </a:rPr>
              <a:t>vào</a:t>
            </a:r>
            <a:r>
              <a:rPr lang="en-US" sz="2400" dirty="0">
                <a:solidFill>
                  <a:srgbClr val="7030A0"/>
                </a:solidFill>
                <a:latin typeface="Arial" panose="020B0604020202020204" pitchFamily="34" charset="0"/>
                <a:cs typeface="Arial" panose="020B0604020202020204" pitchFamily="34" charset="0"/>
              </a:rPr>
              <a:t> </a:t>
            </a:r>
            <a:r>
              <a:rPr lang="en-US" sz="2400" dirty="0" err="1">
                <a:solidFill>
                  <a:srgbClr val="7030A0"/>
                </a:solidFill>
                <a:latin typeface="Arial" panose="020B0604020202020204" pitchFamily="34" charset="0"/>
                <a:cs typeface="Arial" panose="020B0604020202020204" pitchFamily="34" charset="0"/>
              </a:rPr>
              <a:t>cán</a:t>
            </a:r>
            <a:r>
              <a:rPr lang="en-US" sz="2400" dirty="0">
                <a:solidFill>
                  <a:srgbClr val="7030A0"/>
                </a:solidFill>
                <a:latin typeface="Arial" panose="020B0604020202020204" pitchFamily="34" charset="0"/>
                <a:cs typeface="Arial" panose="020B0604020202020204" pitchFamily="34" charset="0"/>
              </a:rPr>
              <a:t> </a:t>
            </a:r>
            <a:r>
              <a:rPr lang="en-US" sz="2400" dirty="0" err="1">
                <a:solidFill>
                  <a:srgbClr val="7030A0"/>
                </a:solidFill>
                <a:latin typeface="Arial" panose="020B0604020202020204" pitchFamily="34" charset="0"/>
                <a:cs typeface="Arial" panose="020B0604020202020204" pitchFamily="34" charset="0"/>
              </a:rPr>
              <a:t>bộ</a:t>
            </a:r>
            <a:r>
              <a:rPr lang="en-US" sz="2400" dirty="0">
                <a:solidFill>
                  <a:srgbClr val="7030A0"/>
                </a:solidFill>
                <a:latin typeface="Arial" panose="020B0604020202020204" pitchFamily="34" charset="0"/>
                <a:cs typeface="Arial" panose="020B0604020202020204" pitchFamily="34" charset="0"/>
              </a:rPr>
              <a:t> </a:t>
            </a:r>
            <a:r>
              <a:rPr lang="en-US" sz="2400" dirty="0" err="1">
                <a:solidFill>
                  <a:srgbClr val="7030A0"/>
                </a:solidFill>
                <a:latin typeface="Arial" panose="020B0604020202020204" pitchFamily="34" charset="0"/>
                <a:cs typeface="Arial" panose="020B0604020202020204" pitchFamily="34" charset="0"/>
              </a:rPr>
              <a:t>thì</a:t>
            </a:r>
            <a:r>
              <a:rPr lang="en-US" sz="2400" dirty="0">
                <a:solidFill>
                  <a:srgbClr val="7030A0"/>
                </a:solidFill>
                <a:latin typeface="Arial" panose="020B0604020202020204" pitchFamily="34" charset="0"/>
                <a:cs typeface="Arial" panose="020B0604020202020204" pitchFamily="34" charset="0"/>
              </a:rPr>
              <a:t> </a:t>
            </a:r>
            <a:r>
              <a:rPr lang="en-US" sz="2400" dirty="0" err="1">
                <a:solidFill>
                  <a:srgbClr val="7030A0"/>
                </a:solidFill>
                <a:latin typeface="Arial" panose="020B0604020202020204" pitchFamily="34" charset="0"/>
                <a:cs typeface="Arial" panose="020B0604020202020204" pitchFamily="34" charset="0"/>
              </a:rPr>
              <a:t>họ</a:t>
            </a:r>
            <a:r>
              <a:rPr lang="en-US" sz="2400" dirty="0">
                <a:solidFill>
                  <a:srgbClr val="7030A0"/>
                </a:solidFill>
                <a:latin typeface="Arial" panose="020B0604020202020204" pitchFamily="34" charset="0"/>
                <a:cs typeface="Arial" panose="020B0604020202020204" pitchFamily="34" charset="0"/>
              </a:rPr>
              <a:t> </a:t>
            </a:r>
            <a:r>
              <a:rPr lang="en-US" sz="2400" dirty="0" err="1">
                <a:solidFill>
                  <a:srgbClr val="7030A0"/>
                </a:solidFill>
                <a:latin typeface="Arial" panose="020B0604020202020204" pitchFamily="34" charset="0"/>
                <a:cs typeface="Arial" panose="020B0604020202020204" pitchFamily="34" charset="0"/>
              </a:rPr>
              <a:t>mới</a:t>
            </a:r>
            <a:r>
              <a:rPr lang="en-US" sz="2400" dirty="0">
                <a:solidFill>
                  <a:srgbClr val="7030A0"/>
                </a:solidFill>
                <a:latin typeface="Arial" panose="020B0604020202020204" pitchFamily="34" charset="0"/>
                <a:cs typeface="Arial" panose="020B0604020202020204" pitchFamily="34" charset="0"/>
              </a:rPr>
              <a:t> </a:t>
            </a:r>
            <a:r>
              <a:rPr lang="en-US" sz="2400" dirty="0" err="1">
                <a:solidFill>
                  <a:srgbClr val="7030A0"/>
                </a:solidFill>
                <a:latin typeface="Arial" panose="020B0604020202020204" pitchFamily="34" charset="0"/>
                <a:cs typeface="Arial" panose="020B0604020202020204" pitchFamily="34" charset="0"/>
              </a:rPr>
              <a:t>có</a:t>
            </a:r>
            <a:r>
              <a:rPr lang="en-US" sz="2400" dirty="0">
                <a:solidFill>
                  <a:srgbClr val="7030A0"/>
                </a:solidFill>
                <a:latin typeface="Arial" panose="020B0604020202020204" pitchFamily="34" charset="0"/>
                <a:cs typeface="Arial" panose="020B0604020202020204" pitchFamily="34" charset="0"/>
              </a:rPr>
              <a:t> ý </a:t>
            </a:r>
            <a:r>
              <a:rPr lang="en-US" sz="2400" dirty="0" err="1">
                <a:solidFill>
                  <a:srgbClr val="7030A0"/>
                </a:solidFill>
                <a:latin typeface="Arial" panose="020B0604020202020204" pitchFamily="34" charset="0"/>
                <a:cs typeface="Arial" panose="020B0604020202020204" pitchFamily="34" charset="0"/>
              </a:rPr>
              <a:t>chí</a:t>
            </a:r>
            <a:r>
              <a:rPr lang="en-US" sz="2400" dirty="0">
                <a:solidFill>
                  <a:srgbClr val="7030A0"/>
                </a:solidFill>
                <a:latin typeface="Arial" panose="020B0604020202020204" pitchFamily="34" charset="0"/>
                <a:cs typeface="Arial" panose="020B0604020202020204" pitchFamily="34" charset="0"/>
              </a:rPr>
              <a:t>, </a:t>
            </a:r>
            <a:r>
              <a:rPr lang="en-US" sz="2400" dirty="0" err="1">
                <a:solidFill>
                  <a:srgbClr val="7030A0"/>
                </a:solidFill>
                <a:latin typeface="Arial" panose="020B0604020202020204" pitchFamily="34" charset="0"/>
                <a:cs typeface="Arial" panose="020B0604020202020204" pitchFamily="34" charset="0"/>
              </a:rPr>
              <a:t>khát</a:t>
            </a:r>
            <a:r>
              <a:rPr lang="en-US" sz="2400" dirty="0">
                <a:solidFill>
                  <a:srgbClr val="7030A0"/>
                </a:solidFill>
                <a:latin typeface="Arial" panose="020B0604020202020204" pitchFamily="34" charset="0"/>
                <a:cs typeface="Arial" panose="020B0604020202020204" pitchFamily="34" charset="0"/>
              </a:rPr>
              <a:t> </a:t>
            </a:r>
            <a:r>
              <a:rPr lang="en-US" sz="2400" dirty="0" err="1">
                <a:solidFill>
                  <a:srgbClr val="7030A0"/>
                </a:solidFill>
                <a:latin typeface="Arial" panose="020B0604020202020204" pitchFamily="34" charset="0"/>
                <a:cs typeface="Arial" panose="020B0604020202020204" pitchFamily="34" charset="0"/>
              </a:rPr>
              <a:t>vọng</a:t>
            </a:r>
            <a:r>
              <a:rPr lang="en-US" sz="2400" dirty="0">
                <a:solidFill>
                  <a:srgbClr val="7030A0"/>
                </a:solidFill>
                <a:latin typeface="Arial" panose="020B0604020202020204" pitchFamily="34" charset="0"/>
                <a:cs typeface="Arial" panose="020B0604020202020204" pitchFamily="34" charset="0"/>
              </a:rPr>
              <a:t> </a:t>
            </a:r>
            <a:r>
              <a:rPr lang="en-US" sz="2400" dirty="0" err="1">
                <a:solidFill>
                  <a:srgbClr val="7030A0"/>
                </a:solidFill>
                <a:latin typeface="Arial" panose="020B0604020202020204" pitchFamily="34" charset="0"/>
                <a:cs typeface="Arial" panose="020B0604020202020204" pitchFamily="34" charset="0"/>
              </a:rPr>
              <a:t>phát</a:t>
            </a:r>
            <a:r>
              <a:rPr lang="en-US" sz="2400" dirty="0">
                <a:solidFill>
                  <a:srgbClr val="7030A0"/>
                </a:solidFill>
                <a:latin typeface="Arial" panose="020B0604020202020204" pitchFamily="34" charset="0"/>
                <a:cs typeface="Arial" panose="020B0604020202020204" pitchFamily="34" charset="0"/>
              </a:rPr>
              <a:t> </a:t>
            </a:r>
            <a:r>
              <a:rPr lang="en-US" sz="2400" dirty="0" err="1">
                <a:solidFill>
                  <a:srgbClr val="7030A0"/>
                </a:solidFill>
                <a:latin typeface="Arial" panose="020B0604020202020204" pitchFamily="34" charset="0"/>
                <a:cs typeface="Arial" panose="020B0604020202020204" pitchFamily="34" charset="0"/>
              </a:rPr>
              <a:t>triển</a:t>
            </a:r>
            <a:r>
              <a:rPr lang="en-US" sz="2400" dirty="0">
                <a:solidFill>
                  <a:srgbClr val="7030A0"/>
                </a:solidFill>
                <a:latin typeface="Arial" panose="020B0604020202020204" pitchFamily="34" charset="0"/>
                <a:cs typeface="Arial" panose="020B0604020202020204" pitchFamily="34" charset="0"/>
              </a:rPr>
              <a:t>, </a:t>
            </a:r>
            <a:r>
              <a:rPr lang="en-US" sz="2400" dirty="0" err="1">
                <a:solidFill>
                  <a:srgbClr val="7030A0"/>
                </a:solidFill>
                <a:latin typeface="Arial" panose="020B0604020202020204" pitchFamily="34" charset="0"/>
                <a:cs typeface="Arial" panose="020B0604020202020204" pitchFamily="34" charset="0"/>
              </a:rPr>
              <a:t>mới</a:t>
            </a:r>
            <a:r>
              <a:rPr lang="en-US" sz="2400" dirty="0">
                <a:solidFill>
                  <a:srgbClr val="7030A0"/>
                </a:solidFill>
                <a:latin typeface="Arial" panose="020B0604020202020204" pitchFamily="34" charset="0"/>
                <a:cs typeface="Arial" panose="020B0604020202020204" pitchFamily="34" charset="0"/>
              </a:rPr>
              <a:t> </a:t>
            </a:r>
            <a:r>
              <a:rPr lang="en-US" sz="2400" dirty="0" err="1">
                <a:solidFill>
                  <a:srgbClr val="7030A0"/>
                </a:solidFill>
                <a:latin typeface="Arial" panose="020B0604020202020204" pitchFamily="34" charset="0"/>
                <a:cs typeface="Arial" panose="020B0604020202020204" pitchFamily="34" charset="0"/>
              </a:rPr>
              <a:t>khơi</a:t>
            </a:r>
            <a:r>
              <a:rPr lang="en-US" sz="2400" dirty="0">
                <a:solidFill>
                  <a:srgbClr val="7030A0"/>
                </a:solidFill>
                <a:latin typeface="Arial" panose="020B0604020202020204" pitchFamily="34" charset="0"/>
                <a:cs typeface="Arial" panose="020B0604020202020204" pitchFamily="34" charset="0"/>
              </a:rPr>
              <a:t> </a:t>
            </a:r>
            <a:r>
              <a:rPr lang="en-US" sz="2400" dirty="0" err="1">
                <a:solidFill>
                  <a:srgbClr val="7030A0"/>
                </a:solidFill>
                <a:latin typeface="Arial" panose="020B0604020202020204" pitchFamily="34" charset="0"/>
                <a:cs typeface="Arial" panose="020B0604020202020204" pitchFamily="34" charset="0"/>
              </a:rPr>
              <a:t>dậy</a:t>
            </a:r>
            <a:r>
              <a:rPr lang="en-US" sz="2400" dirty="0">
                <a:solidFill>
                  <a:srgbClr val="7030A0"/>
                </a:solidFill>
                <a:latin typeface="Arial" panose="020B0604020202020204" pitchFamily="34" charset="0"/>
                <a:cs typeface="Arial" panose="020B0604020202020204" pitchFamily="34" charset="0"/>
              </a:rPr>
              <a:t>, </a:t>
            </a:r>
            <a:r>
              <a:rPr lang="en-US" sz="2400" dirty="0" err="1">
                <a:solidFill>
                  <a:srgbClr val="7030A0"/>
                </a:solidFill>
                <a:latin typeface="Arial" panose="020B0604020202020204" pitchFamily="34" charset="0"/>
                <a:cs typeface="Arial" panose="020B0604020202020204" pitchFamily="34" charset="0"/>
              </a:rPr>
              <a:t>phát</a:t>
            </a:r>
            <a:r>
              <a:rPr lang="en-US" sz="2400" dirty="0">
                <a:solidFill>
                  <a:srgbClr val="7030A0"/>
                </a:solidFill>
                <a:latin typeface="Arial" panose="020B0604020202020204" pitchFamily="34" charset="0"/>
                <a:cs typeface="Arial" panose="020B0604020202020204" pitchFamily="34" charset="0"/>
              </a:rPr>
              <a:t> </a:t>
            </a:r>
            <a:r>
              <a:rPr lang="en-US" sz="2400" dirty="0" err="1">
                <a:solidFill>
                  <a:srgbClr val="7030A0"/>
                </a:solidFill>
                <a:latin typeface="Arial" panose="020B0604020202020204" pitchFamily="34" charset="0"/>
                <a:cs typeface="Arial" panose="020B0604020202020204" pitchFamily="34" charset="0"/>
              </a:rPr>
              <a:t>huy</a:t>
            </a:r>
            <a:r>
              <a:rPr lang="en-US" sz="2400" dirty="0">
                <a:solidFill>
                  <a:srgbClr val="7030A0"/>
                </a:solidFill>
                <a:latin typeface="Arial" panose="020B0604020202020204" pitchFamily="34" charset="0"/>
                <a:cs typeface="Arial" panose="020B0604020202020204" pitchFamily="34" charset="0"/>
              </a:rPr>
              <a:t> </a:t>
            </a:r>
            <a:r>
              <a:rPr lang="en-US" sz="2400" dirty="0" err="1">
                <a:solidFill>
                  <a:srgbClr val="7030A0"/>
                </a:solidFill>
                <a:latin typeface="Arial" panose="020B0604020202020204" pitchFamily="34" charset="0"/>
                <a:cs typeface="Arial" panose="020B0604020202020204" pitchFamily="34" charset="0"/>
              </a:rPr>
              <a:t>có</a:t>
            </a:r>
            <a:r>
              <a:rPr lang="en-US" sz="2400" dirty="0">
                <a:solidFill>
                  <a:srgbClr val="7030A0"/>
                </a:solidFill>
                <a:latin typeface="Arial" panose="020B0604020202020204" pitchFamily="34" charset="0"/>
                <a:cs typeface="Arial" panose="020B0604020202020204" pitchFamily="34" charset="0"/>
              </a:rPr>
              <a:t> </a:t>
            </a:r>
            <a:r>
              <a:rPr lang="en-US" sz="2400" dirty="0" err="1">
                <a:solidFill>
                  <a:srgbClr val="7030A0"/>
                </a:solidFill>
                <a:latin typeface="Arial" panose="020B0604020202020204" pitchFamily="34" charset="0"/>
                <a:cs typeface="Arial" panose="020B0604020202020204" pitchFamily="34" charset="0"/>
              </a:rPr>
              <a:t>hiệu</a:t>
            </a:r>
            <a:r>
              <a:rPr lang="en-US" sz="2400" dirty="0">
                <a:solidFill>
                  <a:srgbClr val="7030A0"/>
                </a:solidFill>
                <a:latin typeface="Arial" panose="020B0604020202020204" pitchFamily="34" charset="0"/>
                <a:cs typeface="Arial" panose="020B0604020202020204" pitchFamily="34" charset="0"/>
              </a:rPr>
              <a:t> </a:t>
            </a:r>
            <a:r>
              <a:rPr lang="en-US" sz="2400" dirty="0" err="1">
                <a:solidFill>
                  <a:srgbClr val="7030A0"/>
                </a:solidFill>
                <a:latin typeface="Arial" panose="020B0604020202020204" pitchFamily="34" charset="0"/>
                <a:cs typeface="Arial" panose="020B0604020202020204" pitchFamily="34" charset="0"/>
              </a:rPr>
              <a:t>quả</a:t>
            </a:r>
            <a:r>
              <a:rPr lang="en-US" sz="2400" dirty="0">
                <a:solidFill>
                  <a:srgbClr val="7030A0"/>
                </a:solidFill>
                <a:latin typeface="Arial" panose="020B0604020202020204" pitchFamily="34" charset="0"/>
                <a:cs typeface="Arial" panose="020B0604020202020204" pitchFamily="34" charset="0"/>
              </a:rPr>
              <a:t>.</a:t>
            </a:r>
          </a:p>
          <a:p>
            <a:pPr>
              <a:buNone/>
            </a:pP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65760"/>
            <a:ext cx="10515600" cy="6225871"/>
          </a:xfrm>
        </p:spPr>
        <p:txBody>
          <a:bodyPr>
            <a:normAutofit lnSpcReduction="10000"/>
          </a:bodyPr>
          <a:lstStyle/>
          <a:p>
            <a:pPr>
              <a:buNone/>
            </a:pPr>
            <a:endParaRPr lang="en-US" dirty="0"/>
          </a:p>
          <a:p>
            <a:pPr algn="just">
              <a:buNone/>
            </a:pPr>
            <a:r>
              <a:rPr lang="en-US" sz="3200" i="1" dirty="0"/>
              <a:t>        </a:t>
            </a:r>
            <a:r>
              <a:rPr lang="en-US" sz="3200" i="1" dirty="0" err="1">
                <a:solidFill>
                  <a:srgbClr val="FF0000"/>
                </a:solidFill>
              </a:rPr>
              <a:t>Thứ</a:t>
            </a:r>
            <a:r>
              <a:rPr lang="en-US" sz="3200" i="1" dirty="0">
                <a:solidFill>
                  <a:srgbClr val="FF0000"/>
                </a:solidFill>
              </a:rPr>
              <a:t> </a:t>
            </a:r>
            <a:r>
              <a:rPr lang="en-US" sz="3200" i="1" dirty="0" err="1">
                <a:solidFill>
                  <a:srgbClr val="FF0000"/>
                </a:solidFill>
              </a:rPr>
              <a:t>tư</a:t>
            </a:r>
            <a:r>
              <a:rPr lang="en-US" sz="3200" i="1" dirty="0">
                <a:solidFill>
                  <a:srgbClr val="FF0000"/>
                </a:solidFill>
              </a:rPr>
              <a:t>,</a:t>
            </a:r>
            <a:r>
              <a:rPr lang="en-US" sz="3200" dirty="0">
                <a:solidFill>
                  <a:srgbClr val="FF0000"/>
                </a:solidFill>
              </a:rPr>
              <a:t> </a:t>
            </a:r>
            <a:r>
              <a:rPr lang="en-US" sz="3200" dirty="0" err="1">
                <a:solidFill>
                  <a:srgbClr val="00B050"/>
                </a:solidFill>
              </a:rPr>
              <a:t>muốn</a:t>
            </a:r>
            <a:r>
              <a:rPr lang="en-US" sz="3200" dirty="0">
                <a:solidFill>
                  <a:srgbClr val="00B050"/>
                </a:solidFill>
              </a:rPr>
              <a:t> </a:t>
            </a:r>
            <a:r>
              <a:rPr lang="en-US" sz="3200" dirty="0" err="1">
                <a:solidFill>
                  <a:srgbClr val="00B050"/>
                </a:solidFill>
              </a:rPr>
              <a:t>phát</a:t>
            </a:r>
            <a:r>
              <a:rPr lang="en-US" sz="3200" dirty="0">
                <a:solidFill>
                  <a:srgbClr val="00B050"/>
                </a:solidFill>
              </a:rPr>
              <a:t> </a:t>
            </a:r>
            <a:r>
              <a:rPr lang="en-US" sz="3200" dirty="0" err="1">
                <a:solidFill>
                  <a:srgbClr val="00B050"/>
                </a:solidFill>
              </a:rPr>
              <a:t>huy</a:t>
            </a:r>
            <a:r>
              <a:rPr lang="en-US" sz="3200" dirty="0">
                <a:solidFill>
                  <a:srgbClr val="00B050"/>
                </a:solidFill>
              </a:rPr>
              <a:t> </a:t>
            </a:r>
            <a:r>
              <a:rPr lang="en-US" sz="3200" dirty="0" err="1">
                <a:solidFill>
                  <a:srgbClr val="00B050"/>
                </a:solidFill>
              </a:rPr>
              <a:t>có</a:t>
            </a:r>
            <a:r>
              <a:rPr lang="en-US" sz="3200" dirty="0">
                <a:solidFill>
                  <a:srgbClr val="00B050"/>
                </a:solidFill>
              </a:rPr>
              <a:t> </a:t>
            </a:r>
            <a:r>
              <a:rPr lang="en-US" sz="3200" dirty="0" err="1">
                <a:solidFill>
                  <a:srgbClr val="00B050"/>
                </a:solidFill>
              </a:rPr>
              <a:t>hiệu</a:t>
            </a:r>
            <a:r>
              <a:rPr lang="en-US" sz="3200" dirty="0">
                <a:solidFill>
                  <a:srgbClr val="00B050"/>
                </a:solidFill>
              </a:rPr>
              <a:t> </a:t>
            </a:r>
            <a:r>
              <a:rPr lang="en-US" sz="3200" dirty="0" err="1">
                <a:solidFill>
                  <a:srgbClr val="00B050"/>
                </a:solidFill>
              </a:rPr>
              <a:t>quả</a:t>
            </a:r>
            <a:r>
              <a:rPr lang="en-US" sz="3200" dirty="0">
                <a:solidFill>
                  <a:srgbClr val="00B050"/>
                </a:solidFill>
              </a:rPr>
              <a:t> </a:t>
            </a:r>
            <a:r>
              <a:rPr lang="en-US" sz="3200" dirty="0" err="1">
                <a:solidFill>
                  <a:srgbClr val="00B050"/>
                </a:solidFill>
              </a:rPr>
              <a:t>tinh</a:t>
            </a:r>
            <a:r>
              <a:rPr lang="en-US" sz="3200" dirty="0">
                <a:solidFill>
                  <a:srgbClr val="00B050"/>
                </a:solidFill>
              </a:rPr>
              <a:t> </a:t>
            </a:r>
            <a:r>
              <a:rPr lang="en-US" sz="3200" dirty="0" err="1">
                <a:solidFill>
                  <a:srgbClr val="00B050"/>
                </a:solidFill>
              </a:rPr>
              <a:t>thần</a:t>
            </a:r>
            <a:r>
              <a:rPr lang="en-US" sz="3200" dirty="0">
                <a:solidFill>
                  <a:srgbClr val="00B050"/>
                </a:solidFill>
              </a:rPr>
              <a:t> </a:t>
            </a:r>
            <a:r>
              <a:rPr lang="en-US" sz="3200" dirty="0" err="1">
                <a:solidFill>
                  <a:srgbClr val="00B050"/>
                </a:solidFill>
              </a:rPr>
              <a:t>yêu</a:t>
            </a:r>
            <a:r>
              <a:rPr lang="en-US" sz="3200" dirty="0">
                <a:solidFill>
                  <a:srgbClr val="00B050"/>
                </a:solidFill>
              </a:rPr>
              <a:t> </a:t>
            </a:r>
            <a:r>
              <a:rPr lang="en-US" sz="3200" dirty="0" err="1">
                <a:solidFill>
                  <a:srgbClr val="00B050"/>
                </a:solidFill>
              </a:rPr>
              <a:t>nước</a:t>
            </a:r>
            <a:r>
              <a:rPr lang="en-US" sz="3200" dirty="0">
                <a:solidFill>
                  <a:srgbClr val="00B050"/>
                </a:solidFill>
              </a:rPr>
              <a:t>, ý </a:t>
            </a:r>
            <a:r>
              <a:rPr lang="en-US" sz="3200" dirty="0" err="1">
                <a:solidFill>
                  <a:srgbClr val="00B050"/>
                </a:solidFill>
              </a:rPr>
              <a:t>chí</a:t>
            </a:r>
            <a:r>
              <a:rPr lang="en-US" sz="3200" dirty="0">
                <a:solidFill>
                  <a:srgbClr val="00B050"/>
                </a:solidFill>
              </a:rPr>
              <a:t> </a:t>
            </a:r>
            <a:r>
              <a:rPr lang="en-US" sz="3200" dirty="0" err="1">
                <a:solidFill>
                  <a:srgbClr val="00B050"/>
                </a:solidFill>
              </a:rPr>
              <a:t>tự</a:t>
            </a:r>
            <a:r>
              <a:rPr lang="en-US" sz="3200" dirty="0">
                <a:solidFill>
                  <a:srgbClr val="00B050"/>
                </a:solidFill>
              </a:rPr>
              <a:t> </a:t>
            </a:r>
            <a:r>
              <a:rPr lang="en-US" sz="3200" dirty="0" err="1">
                <a:solidFill>
                  <a:srgbClr val="00B050"/>
                </a:solidFill>
              </a:rPr>
              <a:t>cường</a:t>
            </a:r>
            <a:r>
              <a:rPr lang="en-US" sz="3200" dirty="0">
                <a:solidFill>
                  <a:srgbClr val="00B050"/>
                </a:solidFill>
              </a:rPr>
              <a:t>, </a:t>
            </a:r>
            <a:r>
              <a:rPr lang="en-US" sz="3200" dirty="0" err="1">
                <a:solidFill>
                  <a:srgbClr val="00B050"/>
                </a:solidFill>
              </a:rPr>
              <a:t>khát</a:t>
            </a:r>
            <a:r>
              <a:rPr lang="en-US" sz="3200" dirty="0">
                <a:solidFill>
                  <a:srgbClr val="00B050"/>
                </a:solidFill>
              </a:rPr>
              <a:t> </a:t>
            </a:r>
            <a:r>
              <a:rPr lang="en-US" sz="3200" dirty="0" err="1">
                <a:solidFill>
                  <a:srgbClr val="00B050"/>
                </a:solidFill>
              </a:rPr>
              <a:t>vọng</a:t>
            </a:r>
            <a:r>
              <a:rPr lang="en-US" sz="3200" dirty="0">
                <a:solidFill>
                  <a:srgbClr val="00B050"/>
                </a:solidFill>
              </a:rPr>
              <a:t> </a:t>
            </a:r>
            <a:r>
              <a:rPr lang="en-US" sz="3200" dirty="0" err="1">
                <a:solidFill>
                  <a:srgbClr val="00B050"/>
                </a:solidFill>
              </a:rPr>
              <a:t>xây</a:t>
            </a:r>
            <a:r>
              <a:rPr lang="en-US" sz="3200" dirty="0">
                <a:solidFill>
                  <a:srgbClr val="00B050"/>
                </a:solidFill>
              </a:rPr>
              <a:t> </a:t>
            </a:r>
            <a:r>
              <a:rPr lang="en-US" sz="3200" dirty="0" err="1">
                <a:solidFill>
                  <a:srgbClr val="00B050"/>
                </a:solidFill>
              </a:rPr>
              <a:t>dựng</a:t>
            </a:r>
            <a:r>
              <a:rPr lang="en-US" sz="3200" dirty="0">
                <a:solidFill>
                  <a:srgbClr val="00B050"/>
                </a:solidFill>
              </a:rPr>
              <a:t> </a:t>
            </a:r>
            <a:r>
              <a:rPr lang="en-US" sz="3200" dirty="0" err="1">
                <a:solidFill>
                  <a:srgbClr val="00B050"/>
                </a:solidFill>
              </a:rPr>
              <a:t>và</a:t>
            </a:r>
            <a:r>
              <a:rPr lang="en-US" sz="3200" dirty="0">
                <a:solidFill>
                  <a:srgbClr val="00B050"/>
                </a:solidFill>
              </a:rPr>
              <a:t> </a:t>
            </a:r>
            <a:r>
              <a:rPr lang="en-US" sz="3200" dirty="0" err="1">
                <a:solidFill>
                  <a:srgbClr val="00B050"/>
                </a:solidFill>
              </a:rPr>
              <a:t>phát</a:t>
            </a:r>
            <a:r>
              <a:rPr lang="en-US" sz="3200" dirty="0">
                <a:solidFill>
                  <a:srgbClr val="00B050"/>
                </a:solidFill>
              </a:rPr>
              <a:t> </a:t>
            </a:r>
            <a:r>
              <a:rPr lang="en-US" sz="3200" dirty="0" err="1">
                <a:solidFill>
                  <a:srgbClr val="00B050"/>
                </a:solidFill>
              </a:rPr>
              <a:t>triển</a:t>
            </a:r>
            <a:r>
              <a:rPr lang="en-US" sz="3200" dirty="0">
                <a:solidFill>
                  <a:srgbClr val="00B050"/>
                </a:solidFill>
              </a:rPr>
              <a:t> Thanh </a:t>
            </a:r>
            <a:r>
              <a:rPr lang="en-US" sz="3200" dirty="0" err="1">
                <a:solidFill>
                  <a:srgbClr val="00B050"/>
                </a:solidFill>
              </a:rPr>
              <a:t>Hóa</a:t>
            </a:r>
            <a:r>
              <a:rPr lang="en-US" sz="3200" dirty="0">
                <a:solidFill>
                  <a:srgbClr val="00B050"/>
                </a:solidFill>
              </a:rPr>
              <a:t> </a:t>
            </a:r>
            <a:r>
              <a:rPr lang="en-US" sz="3200" dirty="0" err="1">
                <a:solidFill>
                  <a:srgbClr val="00B050"/>
                </a:solidFill>
              </a:rPr>
              <a:t>giàu</a:t>
            </a:r>
            <a:r>
              <a:rPr lang="en-US" sz="3200" dirty="0">
                <a:solidFill>
                  <a:srgbClr val="00B050"/>
                </a:solidFill>
              </a:rPr>
              <a:t> </a:t>
            </a:r>
            <a:r>
              <a:rPr lang="en-US" sz="3200" dirty="0" err="1">
                <a:solidFill>
                  <a:srgbClr val="00B050"/>
                </a:solidFill>
              </a:rPr>
              <a:t>đẹp</a:t>
            </a:r>
            <a:r>
              <a:rPr lang="en-US" sz="3200" dirty="0">
                <a:solidFill>
                  <a:srgbClr val="00B050"/>
                </a:solidFill>
              </a:rPr>
              <a:t>, </a:t>
            </a:r>
            <a:r>
              <a:rPr lang="en-US" sz="3200" dirty="0" err="1">
                <a:solidFill>
                  <a:srgbClr val="00B050"/>
                </a:solidFill>
              </a:rPr>
              <a:t>văn</a:t>
            </a:r>
            <a:r>
              <a:rPr lang="en-US" sz="3200" dirty="0">
                <a:solidFill>
                  <a:srgbClr val="00B050"/>
                </a:solidFill>
              </a:rPr>
              <a:t> </a:t>
            </a:r>
            <a:r>
              <a:rPr lang="en-US" sz="3200" dirty="0" err="1">
                <a:solidFill>
                  <a:srgbClr val="00B050"/>
                </a:solidFill>
              </a:rPr>
              <a:t>minh</a:t>
            </a:r>
            <a:r>
              <a:rPr lang="en-US" sz="3200" dirty="0">
                <a:solidFill>
                  <a:srgbClr val="00B050"/>
                </a:solidFill>
              </a:rPr>
              <a:t>, </a:t>
            </a:r>
            <a:r>
              <a:rPr lang="en-US" sz="3200" dirty="0" err="1">
                <a:solidFill>
                  <a:srgbClr val="00B050"/>
                </a:solidFill>
              </a:rPr>
              <a:t>hiện</a:t>
            </a:r>
            <a:r>
              <a:rPr lang="en-US" sz="3200" dirty="0">
                <a:solidFill>
                  <a:srgbClr val="00B050"/>
                </a:solidFill>
              </a:rPr>
              <a:t> </a:t>
            </a:r>
            <a:r>
              <a:rPr lang="en-US" sz="3200" dirty="0" err="1">
                <a:solidFill>
                  <a:srgbClr val="00B050"/>
                </a:solidFill>
              </a:rPr>
              <a:t>đại</a:t>
            </a:r>
            <a:r>
              <a:rPr lang="en-US" sz="3200" b="1" dirty="0">
                <a:solidFill>
                  <a:srgbClr val="7030A0"/>
                </a:solidFill>
              </a:rPr>
              <a:t> </a:t>
            </a:r>
            <a:r>
              <a:rPr lang="en-US" sz="3200" dirty="0" err="1">
                <a:solidFill>
                  <a:srgbClr val="00B050"/>
                </a:solidFill>
              </a:rPr>
              <a:t>là</a:t>
            </a:r>
            <a:r>
              <a:rPr lang="en-US" sz="3200" dirty="0">
                <a:solidFill>
                  <a:srgbClr val="00B050"/>
                </a:solidFill>
              </a:rPr>
              <a:t> </a:t>
            </a:r>
            <a:r>
              <a:rPr lang="en-US" sz="3200" dirty="0" err="1">
                <a:solidFill>
                  <a:srgbClr val="00B050"/>
                </a:solidFill>
              </a:rPr>
              <a:t>giá</a:t>
            </a:r>
            <a:r>
              <a:rPr lang="en-US" sz="3200" dirty="0">
                <a:solidFill>
                  <a:srgbClr val="00B050"/>
                </a:solidFill>
              </a:rPr>
              <a:t> </a:t>
            </a:r>
            <a:r>
              <a:rPr lang="en-US" sz="3200" dirty="0" err="1">
                <a:solidFill>
                  <a:srgbClr val="00B050"/>
                </a:solidFill>
              </a:rPr>
              <a:t>trị</a:t>
            </a:r>
            <a:r>
              <a:rPr lang="en-US" sz="3200" dirty="0">
                <a:solidFill>
                  <a:srgbClr val="00B050"/>
                </a:solidFill>
              </a:rPr>
              <a:t> </a:t>
            </a:r>
            <a:r>
              <a:rPr lang="en-US" sz="3200" dirty="0" err="1">
                <a:solidFill>
                  <a:srgbClr val="00B050"/>
                </a:solidFill>
              </a:rPr>
              <a:t>truyền</a:t>
            </a:r>
            <a:r>
              <a:rPr lang="en-US" sz="3200" dirty="0">
                <a:solidFill>
                  <a:srgbClr val="00B050"/>
                </a:solidFill>
              </a:rPr>
              <a:t> </a:t>
            </a:r>
            <a:r>
              <a:rPr lang="en-US" sz="3200" dirty="0" err="1">
                <a:solidFill>
                  <a:srgbClr val="00B050"/>
                </a:solidFill>
              </a:rPr>
              <a:t>thống</a:t>
            </a:r>
            <a:r>
              <a:rPr lang="en-US" sz="3200" dirty="0">
                <a:solidFill>
                  <a:srgbClr val="00B050"/>
                </a:solidFill>
              </a:rPr>
              <a:t> </a:t>
            </a:r>
            <a:r>
              <a:rPr lang="en-US" sz="3200" dirty="0" err="1">
                <a:solidFill>
                  <a:srgbClr val="00B050"/>
                </a:solidFill>
              </a:rPr>
              <a:t>tinh</a:t>
            </a:r>
            <a:r>
              <a:rPr lang="en-US" sz="3200" dirty="0">
                <a:solidFill>
                  <a:srgbClr val="00B050"/>
                </a:solidFill>
              </a:rPr>
              <a:t> </a:t>
            </a:r>
            <a:r>
              <a:rPr lang="en-US" sz="3200" dirty="0" err="1">
                <a:solidFill>
                  <a:srgbClr val="00B050"/>
                </a:solidFill>
              </a:rPr>
              <a:t>thần</a:t>
            </a:r>
            <a:r>
              <a:rPr lang="en-US" sz="3200" dirty="0">
                <a:solidFill>
                  <a:srgbClr val="00B050"/>
                </a:solidFill>
              </a:rPr>
              <a:t> </a:t>
            </a:r>
            <a:r>
              <a:rPr lang="en-US" sz="3200" dirty="0" err="1">
                <a:solidFill>
                  <a:srgbClr val="00B050"/>
                </a:solidFill>
              </a:rPr>
              <a:t>của</a:t>
            </a:r>
            <a:r>
              <a:rPr lang="en-US" sz="3200" dirty="0">
                <a:solidFill>
                  <a:srgbClr val="00B050"/>
                </a:solidFill>
              </a:rPr>
              <a:t> </a:t>
            </a:r>
            <a:r>
              <a:rPr lang="en-US" sz="3200" dirty="0" err="1">
                <a:solidFill>
                  <a:srgbClr val="00B050"/>
                </a:solidFill>
              </a:rPr>
              <a:t>dân</a:t>
            </a:r>
            <a:r>
              <a:rPr lang="en-US" sz="3200" dirty="0">
                <a:solidFill>
                  <a:srgbClr val="00B050"/>
                </a:solidFill>
              </a:rPr>
              <a:t> </a:t>
            </a:r>
            <a:r>
              <a:rPr lang="en-US" sz="3200" dirty="0" err="1">
                <a:solidFill>
                  <a:srgbClr val="00B050"/>
                </a:solidFill>
              </a:rPr>
              <a:t>tộc</a:t>
            </a:r>
            <a:r>
              <a:rPr lang="en-US" sz="3200" dirty="0">
                <a:solidFill>
                  <a:srgbClr val="FF0000"/>
                </a:solidFill>
              </a:rPr>
              <a:t> </a:t>
            </a:r>
            <a:r>
              <a:rPr lang="en-US" sz="3200" dirty="0" err="1">
                <a:solidFill>
                  <a:srgbClr val="FF0000"/>
                </a:solidFill>
              </a:rPr>
              <a:t>trong</a:t>
            </a:r>
            <a:r>
              <a:rPr lang="en-US" sz="3200" dirty="0">
                <a:solidFill>
                  <a:srgbClr val="FF0000"/>
                </a:solidFill>
              </a:rPr>
              <a:t> </a:t>
            </a:r>
            <a:r>
              <a:rPr lang="en-US" sz="3200" dirty="0" err="1">
                <a:solidFill>
                  <a:srgbClr val="FF0000"/>
                </a:solidFill>
              </a:rPr>
              <a:t>bất</a:t>
            </a:r>
            <a:r>
              <a:rPr lang="en-US" sz="3200" dirty="0">
                <a:solidFill>
                  <a:srgbClr val="FF0000"/>
                </a:solidFill>
              </a:rPr>
              <a:t> </a:t>
            </a:r>
            <a:r>
              <a:rPr lang="en-US" sz="3200" dirty="0" err="1">
                <a:solidFill>
                  <a:srgbClr val="FF0000"/>
                </a:solidFill>
              </a:rPr>
              <a:t>kỳ</a:t>
            </a:r>
            <a:r>
              <a:rPr lang="en-US" sz="3200" dirty="0">
                <a:solidFill>
                  <a:srgbClr val="FF0000"/>
                </a:solidFill>
              </a:rPr>
              <a:t> </a:t>
            </a:r>
            <a:r>
              <a:rPr lang="en-US" sz="3200" dirty="0" err="1">
                <a:solidFill>
                  <a:srgbClr val="FF0000"/>
                </a:solidFill>
              </a:rPr>
              <a:t>thời</a:t>
            </a:r>
            <a:r>
              <a:rPr lang="en-US" sz="3200" dirty="0">
                <a:solidFill>
                  <a:srgbClr val="FF0000"/>
                </a:solidFill>
              </a:rPr>
              <a:t> </a:t>
            </a:r>
            <a:r>
              <a:rPr lang="en-US" sz="3200" dirty="0" err="1">
                <a:solidFill>
                  <a:srgbClr val="FF0000"/>
                </a:solidFill>
              </a:rPr>
              <a:t>đại</a:t>
            </a:r>
            <a:r>
              <a:rPr lang="en-US" sz="3200" dirty="0">
                <a:solidFill>
                  <a:srgbClr val="FF0000"/>
                </a:solidFill>
              </a:rPr>
              <a:t> </a:t>
            </a:r>
            <a:r>
              <a:rPr lang="en-US" sz="3200" dirty="0" err="1">
                <a:solidFill>
                  <a:srgbClr val="FF0000"/>
                </a:solidFill>
              </a:rPr>
              <a:t>nào</a:t>
            </a:r>
            <a:r>
              <a:rPr lang="en-US" sz="3200" dirty="0">
                <a:solidFill>
                  <a:srgbClr val="FF0000"/>
                </a:solidFill>
              </a:rPr>
              <a:t> </a:t>
            </a:r>
            <a:r>
              <a:rPr lang="en-US" sz="3200" dirty="0" err="1">
                <a:solidFill>
                  <a:srgbClr val="FF0000"/>
                </a:solidFill>
              </a:rPr>
              <a:t>cũng</a:t>
            </a:r>
            <a:r>
              <a:rPr lang="en-US" sz="3200" dirty="0">
                <a:solidFill>
                  <a:srgbClr val="FF0000"/>
                </a:solidFill>
              </a:rPr>
              <a:t> </a:t>
            </a:r>
            <a:r>
              <a:rPr lang="en-US" sz="3200" dirty="0" err="1">
                <a:solidFill>
                  <a:srgbClr val="FF0000"/>
                </a:solidFill>
              </a:rPr>
              <a:t>phải</a:t>
            </a:r>
            <a:r>
              <a:rPr lang="en-US" sz="3200" dirty="0">
                <a:solidFill>
                  <a:srgbClr val="FF0000"/>
                </a:solidFill>
              </a:rPr>
              <a:t> </a:t>
            </a:r>
            <a:r>
              <a:rPr lang="en-US" sz="3200" dirty="0" err="1">
                <a:solidFill>
                  <a:srgbClr val="FF0000"/>
                </a:solidFill>
              </a:rPr>
              <a:t>dựa</a:t>
            </a:r>
            <a:r>
              <a:rPr lang="en-US" sz="3200" dirty="0">
                <a:solidFill>
                  <a:srgbClr val="FF0000"/>
                </a:solidFill>
              </a:rPr>
              <a:t> </a:t>
            </a:r>
            <a:r>
              <a:rPr lang="en-US" sz="3200" dirty="0" err="1">
                <a:solidFill>
                  <a:srgbClr val="FF0000"/>
                </a:solidFill>
              </a:rPr>
              <a:t>vào</a:t>
            </a:r>
            <a:r>
              <a:rPr lang="en-US" sz="3200" dirty="0">
                <a:solidFill>
                  <a:srgbClr val="FF0000"/>
                </a:solidFill>
              </a:rPr>
              <a:t> </a:t>
            </a:r>
            <a:r>
              <a:rPr lang="en-US" sz="3200" dirty="0" err="1">
                <a:solidFill>
                  <a:srgbClr val="FF0000"/>
                </a:solidFill>
              </a:rPr>
              <a:t>dân</a:t>
            </a:r>
            <a:r>
              <a:rPr lang="en-US" sz="3200" dirty="0">
                <a:solidFill>
                  <a:srgbClr val="FF0000"/>
                </a:solidFill>
              </a:rPr>
              <a:t>; tin </a:t>
            </a:r>
            <a:r>
              <a:rPr lang="en-US" sz="3200" dirty="0" err="1">
                <a:solidFill>
                  <a:srgbClr val="FF0000"/>
                </a:solidFill>
              </a:rPr>
              <a:t>vào</a:t>
            </a:r>
            <a:r>
              <a:rPr lang="en-US" sz="3200" dirty="0">
                <a:solidFill>
                  <a:srgbClr val="FF0000"/>
                </a:solidFill>
              </a:rPr>
              <a:t> </a:t>
            </a:r>
            <a:r>
              <a:rPr lang="en-US" sz="3200" dirty="0" err="1">
                <a:solidFill>
                  <a:srgbClr val="FF0000"/>
                </a:solidFill>
              </a:rPr>
              <a:t>sức</a:t>
            </a:r>
            <a:r>
              <a:rPr lang="en-US" sz="3200" dirty="0">
                <a:solidFill>
                  <a:srgbClr val="FF0000"/>
                </a:solidFill>
              </a:rPr>
              <a:t> </a:t>
            </a:r>
            <a:r>
              <a:rPr lang="en-US" sz="3200" dirty="0" err="1">
                <a:solidFill>
                  <a:srgbClr val="FF0000"/>
                </a:solidFill>
              </a:rPr>
              <a:t>mạnh</a:t>
            </a:r>
            <a:r>
              <a:rPr lang="en-US" sz="3200" dirty="0">
                <a:solidFill>
                  <a:srgbClr val="FF0000"/>
                </a:solidFill>
              </a:rPr>
              <a:t> phi </a:t>
            </a:r>
            <a:r>
              <a:rPr lang="en-US" sz="3200" dirty="0" err="1">
                <a:solidFill>
                  <a:srgbClr val="FF0000"/>
                </a:solidFill>
              </a:rPr>
              <a:t>thường</a:t>
            </a:r>
            <a:r>
              <a:rPr lang="en-US" sz="3200" dirty="0">
                <a:solidFill>
                  <a:srgbClr val="FF0000"/>
                </a:solidFill>
              </a:rPr>
              <a:t>  </a:t>
            </a:r>
            <a:r>
              <a:rPr lang="en-US" sz="3200" dirty="0" err="1">
                <a:solidFill>
                  <a:srgbClr val="FF0000"/>
                </a:solidFill>
              </a:rPr>
              <a:t>của</a:t>
            </a:r>
            <a:r>
              <a:rPr lang="en-US" sz="3200" dirty="0">
                <a:solidFill>
                  <a:srgbClr val="FF0000"/>
                </a:solidFill>
              </a:rPr>
              <a:t> </a:t>
            </a:r>
            <a:r>
              <a:rPr lang="en-US" sz="3200" dirty="0" err="1">
                <a:solidFill>
                  <a:srgbClr val="FF0000"/>
                </a:solidFill>
              </a:rPr>
              <a:t>quần</a:t>
            </a:r>
            <a:r>
              <a:rPr lang="en-US" sz="3200" dirty="0">
                <a:solidFill>
                  <a:srgbClr val="FF0000"/>
                </a:solidFill>
              </a:rPr>
              <a:t> </a:t>
            </a:r>
            <a:r>
              <a:rPr lang="en-US" sz="3200" dirty="0" err="1">
                <a:solidFill>
                  <a:srgbClr val="FF0000"/>
                </a:solidFill>
              </a:rPr>
              <a:t>chúng</a:t>
            </a:r>
            <a:r>
              <a:rPr lang="en-US" sz="3200" dirty="0">
                <a:solidFill>
                  <a:srgbClr val="FF0000"/>
                </a:solidFill>
              </a:rPr>
              <a:t> </a:t>
            </a:r>
            <a:r>
              <a:rPr lang="en-US" sz="3200" dirty="0" err="1">
                <a:solidFill>
                  <a:srgbClr val="FF0000"/>
                </a:solidFill>
              </a:rPr>
              <a:t>nhân</a:t>
            </a:r>
            <a:r>
              <a:rPr lang="en-US" sz="3200" dirty="0">
                <a:solidFill>
                  <a:srgbClr val="FF0000"/>
                </a:solidFill>
              </a:rPr>
              <a:t> </a:t>
            </a:r>
            <a:r>
              <a:rPr lang="en-US" sz="3200" dirty="0" err="1">
                <a:solidFill>
                  <a:srgbClr val="FF0000"/>
                </a:solidFill>
              </a:rPr>
              <a:t>dân</a:t>
            </a:r>
            <a:r>
              <a:rPr lang="en-US" sz="3200" dirty="0">
                <a:solidFill>
                  <a:srgbClr val="FF0000"/>
                </a:solidFill>
              </a:rPr>
              <a:t>.</a:t>
            </a:r>
            <a:r>
              <a:rPr lang="en-US" sz="3200" dirty="0"/>
              <a:t> </a:t>
            </a:r>
            <a:r>
              <a:rPr lang="en-US" sz="3200" dirty="0" err="1"/>
              <a:t>Thiếu</a:t>
            </a:r>
            <a:r>
              <a:rPr lang="en-US" sz="3200" dirty="0"/>
              <a:t> </a:t>
            </a:r>
            <a:r>
              <a:rPr lang="en-US" sz="3200" dirty="0" err="1"/>
              <a:t>sức</a:t>
            </a:r>
            <a:r>
              <a:rPr lang="en-US" sz="3200" dirty="0"/>
              <a:t> </a:t>
            </a:r>
            <a:r>
              <a:rPr lang="en-US" sz="3200" dirty="0" err="1"/>
              <a:t>mạnh</a:t>
            </a:r>
            <a:r>
              <a:rPr lang="en-US" sz="3200" dirty="0"/>
              <a:t> </a:t>
            </a:r>
            <a:r>
              <a:rPr lang="en-US" sz="3200" dirty="0" err="1"/>
              <a:t>của</a:t>
            </a:r>
            <a:r>
              <a:rPr lang="en-US" sz="3200" dirty="0"/>
              <a:t> </a:t>
            </a:r>
            <a:r>
              <a:rPr lang="en-US" sz="3200" dirty="0" err="1"/>
              <a:t>toàn</a:t>
            </a:r>
            <a:r>
              <a:rPr lang="en-US" sz="3200" dirty="0"/>
              <a:t> </a:t>
            </a:r>
            <a:r>
              <a:rPr lang="en-US" sz="3200" dirty="0" err="1"/>
              <a:t>thể</a:t>
            </a:r>
            <a:r>
              <a:rPr lang="en-US" sz="3200" dirty="0"/>
              <a:t> </a:t>
            </a:r>
            <a:r>
              <a:rPr lang="en-US" sz="3200" dirty="0" err="1"/>
              <a:t>nhân</a:t>
            </a:r>
            <a:r>
              <a:rPr lang="en-US" sz="3200" dirty="0"/>
              <a:t> </a:t>
            </a:r>
            <a:r>
              <a:rPr lang="en-US" sz="3200" dirty="0" err="1"/>
              <a:t>dân</a:t>
            </a:r>
            <a:r>
              <a:rPr lang="en-US" sz="3200" dirty="0"/>
              <a:t>, </a:t>
            </a:r>
            <a:r>
              <a:rPr lang="en-US" sz="3200" dirty="0" err="1"/>
              <a:t>thiếu</a:t>
            </a:r>
            <a:r>
              <a:rPr lang="en-US" sz="3200" dirty="0"/>
              <a:t> </a:t>
            </a:r>
            <a:r>
              <a:rPr lang="en-US" sz="3200" dirty="0" err="1"/>
              <a:t>sự</a:t>
            </a:r>
            <a:r>
              <a:rPr lang="en-US" sz="3200" dirty="0"/>
              <a:t> </a:t>
            </a:r>
            <a:r>
              <a:rPr lang="en-US" sz="3200" dirty="0" err="1"/>
              <a:t>quyết</a:t>
            </a:r>
            <a:r>
              <a:rPr lang="en-US" sz="3200" dirty="0"/>
              <a:t> </a:t>
            </a:r>
            <a:r>
              <a:rPr lang="en-US" sz="3200" dirty="0" err="1"/>
              <a:t>tâm</a:t>
            </a:r>
            <a:r>
              <a:rPr lang="en-US" sz="3200" dirty="0"/>
              <a:t> </a:t>
            </a:r>
            <a:r>
              <a:rPr lang="en-US" sz="3200" dirty="0" err="1"/>
              <a:t>của</a:t>
            </a:r>
            <a:r>
              <a:rPr lang="en-US" sz="3200" dirty="0"/>
              <a:t> </a:t>
            </a:r>
            <a:r>
              <a:rPr lang="en-US" sz="3200" dirty="0" err="1"/>
              <a:t>tất</a:t>
            </a:r>
            <a:r>
              <a:rPr lang="en-US" sz="3200" dirty="0"/>
              <a:t> </a:t>
            </a:r>
            <a:r>
              <a:rPr lang="en-US" sz="3200" dirty="0" err="1"/>
              <a:t>cả</a:t>
            </a:r>
            <a:r>
              <a:rPr lang="en-US" sz="3200" dirty="0"/>
              <a:t> </a:t>
            </a:r>
            <a:r>
              <a:rPr lang="en-US" sz="3200" dirty="0" err="1"/>
              <a:t>nhân</a:t>
            </a:r>
            <a:r>
              <a:rPr lang="en-US" sz="3200" dirty="0"/>
              <a:t> </a:t>
            </a:r>
            <a:r>
              <a:rPr lang="en-US" sz="3200" dirty="0" err="1"/>
              <a:t>dân</a:t>
            </a:r>
            <a:r>
              <a:rPr lang="en-US" sz="3200" dirty="0"/>
              <a:t>, </a:t>
            </a:r>
            <a:r>
              <a:rPr lang="en-US" sz="3200" dirty="0" err="1"/>
              <a:t>không</a:t>
            </a:r>
            <a:r>
              <a:rPr lang="en-US" sz="3200" dirty="0"/>
              <a:t> </a:t>
            </a:r>
            <a:r>
              <a:rPr lang="en-US" sz="3200" dirty="0" err="1"/>
              <a:t>có</a:t>
            </a:r>
            <a:r>
              <a:rPr lang="en-US" sz="3200" dirty="0"/>
              <a:t> </a:t>
            </a:r>
            <a:r>
              <a:rPr lang="en-US" sz="3200" dirty="0" err="1"/>
              <a:t>sự</a:t>
            </a:r>
            <a:r>
              <a:rPr lang="en-US" sz="3200" dirty="0"/>
              <a:t> </a:t>
            </a:r>
            <a:r>
              <a:rPr lang="en-US" sz="3200" dirty="0" err="1"/>
              <a:t>ủng</a:t>
            </a:r>
            <a:r>
              <a:rPr lang="en-US" sz="3200" dirty="0"/>
              <a:t> </a:t>
            </a:r>
            <a:r>
              <a:rPr lang="en-US" sz="3200" dirty="0" err="1"/>
              <a:t>hộ</a:t>
            </a:r>
            <a:r>
              <a:rPr lang="en-US" sz="3200" dirty="0"/>
              <a:t> </a:t>
            </a:r>
            <a:r>
              <a:rPr lang="en-US" sz="3200" dirty="0" err="1"/>
              <a:t>của</a:t>
            </a:r>
            <a:r>
              <a:rPr lang="en-US" sz="3200" dirty="0"/>
              <a:t> </a:t>
            </a:r>
            <a:r>
              <a:rPr lang="en-US" sz="3200" dirty="0" err="1"/>
              <a:t>nhân</a:t>
            </a:r>
            <a:r>
              <a:rPr lang="en-US" sz="3200" dirty="0"/>
              <a:t> </a:t>
            </a:r>
            <a:r>
              <a:rPr lang="en-US" sz="3200" dirty="0" err="1"/>
              <a:t>dân</a:t>
            </a:r>
            <a:r>
              <a:rPr lang="en-US" sz="3200" dirty="0"/>
              <a:t>; </a:t>
            </a:r>
            <a:r>
              <a:rPr lang="en-US" sz="3200" dirty="0" err="1"/>
              <a:t>không</a:t>
            </a:r>
            <a:r>
              <a:rPr lang="en-US" sz="3200" dirty="0"/>
              <a:t> </a:t>
            </a:r>
            <a:r>
              <a:rPr lang="en-US" sz="3200" dirty="0" err="1"/>
              <a:t>có</a:t>
            </a:r>
            <a:r>
              <a:rPr lang="en-US" sz="3200" dirty="0"/>
              <a:t> </a:t>
            </a:r>
            <a:r>
              <a:rPr lang="en-US" sz="3200" dirty="0" err="1"/>
              <a:t>sự</a:t>
            </a:r>
            <a:r>
              <a:rPr lang="en-US" sz="3200" dirty="0"/>
              <a:t> </a:t>
            </a:r>
            <a:r>
              <a:rPr lang="en-US" sz="3200" dirty="0" err="1"/>
              <a:t>tham</a:t>
            </a:r>
            <a:r>
              <a:rPr lang="en-US" sz="3200" dirty="0"/>
              <a:t> </a:t>
            </a:r>
            <a:r>
              <a:rPr lang="en-US" sz="3200" dirty="0" err="1"/>
              <a:t>gia</a:t>
            </a:r>
            <a:r>
              <a:rPr lang="en-US" sz="3200" dirty="0"/>
              <a:t> </a:t>
            </a:r>
            <a:r>
              <a:rPr lang="en-US" sz="3200" dirty="0" err="1"/>
              <a:t>của</a:t>
            </a:r>
            <a:r>
              <a:rPr lang="en-US" sz="3200" dirty="0"/>
              <a:t> </a:t>
            </a:r>
            <a:r>
              <a:rPr lang="en-US" sz="3200" dirty="0" err="1"/>
              <a:t>nhân</a:t>
            </a:r>
            <a:r>
              <a:rPr lang="en-US" sz="3200" dirty="0"/>
              <a:t> </a:t>
            </a:r>
            <a:r>
              <a:rPr lang="en-US" sz="3200" dirty="0" err="1"/>
              <a:t>dân</a:t>
            </a:r>
            <a:r>
              <a:rPr lang="en-US" sz="3200" dirty="0"/>
              <a:t> </a:t>
            </a:r>
            <a:r>
              <a:rPr lang="en-US" sz="3200" dirty="0" err="1"/>
              <a:t>chúng</a:t>
            </a:r>
            <a:r>
              <a:rPr lang="en-US" sz="3200" dirty="0"/>
              <a:t> </a:t>
            </a:r>
            <a:r>
              <a:rPr lang="en-US" sz="3200" dirty="0" err="1"/>
              <a:t>ta</a:t>
            </a:r>
            <a:r>
              <a:rPr lang="en-US" sz="3200" dirty="0"/>
              <a:t> </a:t>
            </a:r>
            <a:r>
              <a:rPr lang="en-US" sz="3200" dirty="0" err="1"/>
              <a:t>không</a:t>
            </a:r>
            <a:r>
              <a:rPr lang="en-US" sz="3200" dirty="0"/>
              <a:t> </a:t>
            </a:r>
            <a:r>
              <a:rPr lang="en-US" sz="3200" dirty="0" err="1"/>
              <a:t>thể</a:t>
            </a:r>
            <a:r>
              <a:rPr lang="en-US" sz="3200" dirty="0"/>
              <a:t> </a:t>
            </a:r>
            <a:r>
              <a:rPr lang="en-US" sz="3200" dirty="0" err="1"/>
              <a:t>làm</a:t>
            </a:r>
            <a:r>
              <a:rPr lang="en-US" sz="3200" dirty="0"/>
              <a:t> </a:t>
            </a:r>
            <a:r>
              <a:rPr lang="en-US" sz="3200" dirty="0" err="1"/>
              <a:t>được</a:t>
            </a:r>
            <a:r>
              <a:rPr lang="en-US" sz="3200" dirty="0"/>
              <a:t> </a:t>
            </a:r>
            <a:r>
              <a:rPr lang="en-US" sz="3200" dirty="0" err="1"/>
              <a:t>gì</a:t>
            </a:r>
            <a:r>
              <a:rPr lang="en-US" sz="3200" dirty="0"/>
              <a:t> </a:t>
            </a:r>
            <a:r>
              <a:rPr lang="en-US" sz="3200" dirty="0" err="1"/>
              <a:t>chứ</a:t>
            </a:r>
            <a:r>
              <a:rPr lang="en-US" sz="3200" dirty="0"/>
              <a:t> </a:t>
            </a:r>
            <a:r>
              <a:rPr lang="en-US" sz="3200" dirty="0" err="1"/>
              <a:t>chưa</a:t>
            </a:r>
            <a:r>
              <a:rPr lang="en-US" sz="3200" dirty="0"/>
              <a:t> </a:t>
            </a:r>
            <a:r>
              <a:rPr lang="en-US" sz="3200" dirty="0" err="1"/>
              <a:t>nói</a:t>
            </a:r>
            <a:r>
              <a:rPr lang="en-US" sz="3200" dirty="0"/>
              <a:t> </a:t>
            </a:r>
            <a:r>
              <a:rPr lang="en-US" sz="3200" dirty="0" err="1"/>
              <a:t>đến</a:t>
            </a:r>
            <a:r>
              <a:rPr lang="en-US" sz="3200" dirty="0"/>
              <a:t> </a:t>
            </a:r>
            <a:r>
              <a:rPr lang="en-US" sz="3200" dirty="0" err="1"/>
              <a:t>phát</a:t>
            </a:r>
            <a:r>
              <a:rPr lang="en-US" sz="3200" dirty="0"/>
              <a:t> </a:t>
            </a:r>
            <a:r>
              <a:rPr lang="en-US" sz="3200" dirty="0" err="1"/>
              <a:t>huy</a:t>
            </a:r>
            <a:r>
              <a:rPr lang="en-US" sz="3200" dirty="0"/>
              <a:t> ý </a:t>
            </a:r>
            <a:r>
              <a:rPr lang="en-US" sz="3200" dirty="0" err="1"/>
              <a:t>chí</a:t>
            </a:r>
            <a:r>
              <a:rPr lang="en-US" sz="3200" dirty="0"/>
              <a:t>, </a:t>
            </a:r>
            <a:r>
              <a:rPr lang="en-US" sz="3200" dirty="0" err="1"/>
              <a:t>khát</a:t>
            </a:r>
            <a:r>
              <a:rPr lang="en-US" sz="3200" dirty="0"/>
              <a:t> </a:t>
            </a:r>
            <a:r>
              <a:rPr lang="en-US" sz="3200" dirty="0" err="1"/>
              <a:t>vọng</a:t>
            </a:r>
            <a:r>
              <a:rPr lang="en-US" sz="3200" dirty="0"/>
              <a:t> </a:t>
            </a:r>
            <a:r>
              <a:rPr lang="en-US" sz="3200" dirty="0" err="1"/>
              <a:t>phát</a:t>
            </a:r>
            <a:r>
              <a:rPr lang="en-US" sz="3200" dirty="0"/>
              <a:t> </a:t>
            </a:r>
            <a:r>
              <a:rPr lang="en-US" sz="3200" dirty="0" err="1"/>
              <a:t>triển</a:t>
            </a:r>
            <a:r>
              <a:rPr lang="en-US" sz="3200" dirty="0"/>
              <a:t>. </a:t>
            </a:r>
            <a:r>
              <a:rPr lang="en-US" sz="3200" dirty="0" err="1"/>
              <a:t>Có</a:t>
            </a:r>
            <a:r>
              <a:rPr lang="en-US" sz="3200" dirty="0"/>
              <a:t> </a:t>
            </a:r>
            <a:r>
              <a:rPr lang="en-US" sz="3200" dirty="0" err="1"/>
              <a:t>thể</a:t>
            </a:r>
            <a:r>
              <a:rPr lang="en-US" sz="3200" dirty="0"/>
              <a:t> </a:t>
            </a:r>
            <a:r>
              <a:rPr lang="en-US" sz="3200" dirty="0" err="1"/>
              <a:t>nói</a:t>
            </a:r>
            <a:r>
              <a:rPr lang="en-US" sz="3200" dirty="0"/>
              <a:t>, </a:t>
            </a:r>
            <a:r>
              <a:rPr lang="en-US" sz="3200" dirty="0" err="1"/>
              <a:t>sự</a:t>
            </a:r>
            <a:r>
              <a:rPr lang="en-US" sz="3200" dirty="0"/>
              <a:t> </a:t>
            </a:r>
            <a:r>
              <a:rPr lang="en-US" sz="3200" dirty="0" err="1"/>
              <a:t>đồng</a:t>
            </a:r>
            <a:r>
              <a:rPr lang="en-US" sz="3200" dirty="0"/>
              <a:t> </a:t>
            </a:r>
            <a:r>
              <a:rPr lang="en-US" sz="3200" dirty="0" err="1"/>
              <a:t>lòng</a:t>
            </a:r>
            <a:r>
              <a:rPr lang="en-US" sz="3200" dirty="0"/>
              <a:t> </a:t>
            </a:r>
            <a:r>
              <a:rPr lang="en-US" sz="3200" dirty="0" err="1"/>
              <a:t>của</a:t>
            </a:r>
            <a:r>
              <a:rPr lang="en-US" sz="3200" dirty="0"/>
              <a:t> </a:t>
            </a:r>
            <a:r>
              <a:rPr lang="en-US" sz="3200" dirty="0" err="1"/>
              <a:t>nhân</a:t>
            </a:r>
            <a:r>
              <a:rPr lang="en-US" sz="3200" dirty="0"/>
              <a:t> </a:t>
            </a:r>
            <a:r>
              <a:rPr lang="en-US" sz="3200" dirty="0" err="1"/>
              <a:t>dân</a:t>
            </a:r>
            <a:r>
              <a:rPr lang="en-US" sz="3200" dirty="0"/>
              <a:t> </a:t>
            </a:r>
            <a:r>
              <a:rPr lang="en-US" sz="3200" dirty="0" err="1"/>
              <a:t>là</a:t>
            </a:r>
            <a:r>
              <a:rPr lang="en-US" sz="3200" dirty="0"/>
              <a:t> </a:t>
            </a:r>
            <a:r>
              <a:rPr lang="en-US" sz="3200" dirty="0" err="1"/>
              <a:t>điều</a:t>
            </a:r>
            <a:r>
              <a:rPr lang="en-US" sz="3200" dirty="0"/>
              <a:t> </a:t>
            </a:r>
            <a:r>
              <a:rPr lang="en-US" sz="3200" dirty="0" err="1"/>
              <a:t>kiện</a:t>
            </a:r>
            <a:r>
              <a:rPr lang="en-US" sz="3200" dirty="0"/>
              <a:t> </a:t>
            </a:r>
            <a:r>
              <a:rPr lang="en-US" sz="3200" dirty="0" err="1"/>
              <a:t>tiên</a:t>
            </a:r>
            <a:r>
              <a:rPr lang="en-US" sz="3200" dirty="0"/>
              <a:t> </a:t>
            </a:r>
            <a:r>
              <a:rPr lang="en-US" sz="3200" dirty="0" err="1"/>
              <a:t>quyết</a:t>
            </a:r>
            <a:r>
              <a:rPr lang="en-US" sz="3200" dirty="0"/>
              <a:t> </a:t>
            </a:r>
            <a:r>
              <a:rPr lang="en-US" sz="3200" dirty="0" err="1"/>
              <a:t>để</a:t>
            </a:r>
            <a:r>
              <a:rPr lang="en-US" sz="3200" dirty="0"/>
              <a:t> </a:t>
            </a:r>
            <a:r>
              <a:rPr lang="en-US" sz="3200" dirty="0" err="1"/>
              <a:t>phát</a:t>
            </a:r>
            <a:r>
              <a:rPr lang="en-US" sz="3200" dirty="0"/>
              <a:t> </a:t>
            </a:r>
            <a:r>
              <a:rPr lang="en-US" sz="3200" dirty="0" err="1"/>
              <a:t>huy</a:t>
            </a:r>
            <a:r>
              <a:rPr lang="en-US" sz="3200" dirty="0"/>
              <a:t> </a:t>
            </a:r>
            <a:r>
              <a:rPr lang="en-US" sz="3200" dirty="0" err="1"/>
              <a:t>có</a:t>
            </a:r>
            <a:r>
              <a:rPr lang="en-US" sz="3200" dirty="0"/>
              <a:t> </a:t>
            </a:r>
            <a:r>
              <a:rPr lang="en-US" sz="3200" dirty="0" err="1"/>
              <a:t>hiệu</a:t>
            </a:r>
            <a:r>
              <a:rPr lang="en-US" sz="3200" dirty="0"/>
              <a:t> </a:t>
            </a:r>
            <a:r>
              <a:rPr lang="en-US" sz="3200" dirty="0" err="1"/>
              <a:t>quả</a:t>
            </a:r>
            <a:r>
              <a:rPr lang="en-US" sz="3200" dirty="0"/>
              <a:t> ý </a:t>
            </a:r>
            <a:r>
              <a:rPr lang="en-US" sz="3200" dirty="0" err="1"/>
              <a:t>chí</a:t>
            </a:r>
            <a:r>
              <a:rPr lang="en-US" sz="3200" dirty="0"/>
              <a:t>, </a:t>
            </a:r>
            <a:r>
              <a:rPr lang="en-US" sz="3200" dirty="0" err="1"/>
              <a:t>khát</a:t>
            </a:r>
            <a:r>
              <a:rPr lang="en-US" sz="3200" dirty="0"/>
              <a:t> </a:t>
            </a:r>
            <a:r>
              <a:rPr lang="en-US" sz="3200" dirty="0" err="1"/>
              <a:t>vọng</a:t>
            </a:r>
            <a:r>
              <a:rPr lang="en-US" sz="3200" dirty="0"/>
              <a:t> </a:t>
            </a:r>
            <a:r>
              <a:rPr lang="en-US" sz="3200" dirty="0" err="1"/>
              <a:t>phát</a:t>
            </a:r>
            <a:r>
              <a:rPr lang="en-US" sz="3200" dirty="0"/>
              <a:t> </a:t>
            </a:r>
            <a:r>
              <a:rPr lang="en-US" sz="3200" dirty="0" err="1"/>
              <a:t>triển</a:t>
            </a:r>
            <a:r>
              <a:rPr lang="en-US" sz="3200" dirty="0"/>
              <a:t> </a:t>
            </a:r>
            <a:r>
              <a:rPr lang="en-US" sz="3200" dirty="0" err="1"/>
              <a:t>của</a:t>
            </a:r>
            <a:r>
              <a:rPr lang="en-US" sz="3200" dirty="0"/>
              <a:t> </a:t>
            </a:r>
            <a:r>
              <a:rPr lang="en-US" sz="3200" dirty="0" err="1"/>
              <a:t>dân</a:t>
            </a:r>
            <a:r>
              <a:rPr lang="en-US" sz="3200" dirty="0"/>
              <a:t> </a:t>
            </a:r>
            <a:r>
              <a:rPr lang="en-US" sz="3200" dirty="0" err="1"/>
              <a:t>tộc</a:t>
            </a:r>
            <a:r>
              <a:rPr lang="en-US" sz="3200" dirty="0"/>
              <a:t>.</a:t>
            </a:r>
          </a:p>
          <a:p>
            <a:pPr algn="just">
              <a:buNone/>
            </a:pPr>
            <a:r>
              <a:rPr lang="en-US" sz="3200" dirty="0"/>
              <a:t>        </a:t>
            </a:r>
            <a:r>
              <a:rPr lang="en-US" sz="3200" dirty="0" err="1"/>
              <a:t>Đại</a:t>
            </a:r>
            <a:r>
              <a:rPr lang="en-US" sz="3200" dirty="0"/>
              <a:t> </a:t>
            </a:r>
            <a:r>
              <a:rPr lang="en-US" sz="3200" dirty="0" err="1"/>
              <a:t>hội</a:t>
            </a:r>
            <a:r>
              <a:rPr lang="en-US" sz="3200" dirty="0"/>
              <a:t> XIII </a:t>
            </a:r>
            <a:r>
              <a:rPr lang="en-US" sz="3200" dirty="0" err="1"/>
              <a:t>bổ</a:t>
            </a:r>
            <a:r>
              <a:rPr lang="en-US" sz="3200" dirty="0"/>
              <a:t> sung </a:t>
            </a:r>
            <a:r>
              <a:rPr lang="en-US" sz="3200" dirty="0" err="1"/>
              <a:t>phương</a:t>
            </a:r>
            <a:r>
              <a:rPr lang="en-US" sz="3200" dirty="0"/>
              <a:t> </a:t>
            </a:r>
            <a:r>
              <a:rPr lang="en-US" sz="3200" dirty="0" err="1"/>
              <a:t>châm</a:t>
            </a:r>
            <a:r>
              <a:rPr lang="en-US" sz="3200" dirty="0"/>
              <a:t> “</a:t>
            </a:r>
            <a:r>
              <a:rPr lang="en-US" sz="3200" dirty="0" err="1">
                <a:solidFill>
                  <a:srgbClr val="FF0000"/>
                </a:solidFill>
              </a:rPr>
              <a:t>dân</a:t>
            </a:r>
            <a:r>
              <a:rPr lang="en-US" sz="3200" dirty="0">
                <a:solidFill>
                  <a:srgbClr val="FF0000"/>
                </a:solidFill>
              </a:rPr>
              <a:t> </a:t>
            </a:r>
            <a:r>
              <a:rPr lang="en-US" sz="3200" dirty="0" err="1">
                <a:solidFill>
                  <a:srgbClr val="FF0000"/>
                </a:solidFill>
              </a:rPr>
              <a:t>biết</a:t>
            </a:r>
            <a:r>
              <a:rPr lang="en-US" sz="3200" dirty="0">
                <a:solidFill>
                  <a:srgbClr val="FF0000"/>
                </a:solidFill>
              </a:rPr>
              <a:t>, </a:t>
            </a:r>
            <a:r>
              <a:rPr lang="en-US" sz="3200" dirty="0" err="1">
                <a:solidFill>
                  <a:srgbClr val="FF0000"/>
                </a:solidFill>
              </a:rPr>
              <a:t>dân</a:t>
            </a:r>
            <a:r>
              <a:rPr lang="en-US" sz="3200" dirty="0">
                <a:solidFill>
                  <a:srgbClr val="FF0000"/>
                </a:solidFill>
              </a:rPr>
              <a:t> </a:t>
            </a:r>
            <a:r>
              <a:rPr lang="en-US" sz="3200" dirty="0" err="1">
                <a:solidFill>
                  <a:srgbClr val="FF0000"/>
                </a:solidFill>
              </a:rPr>
              <a:t>bàn</a:t>
            </a:r>
            <a:r>
              <a:rPr lang="en-US" sz="3200" dirty="0">
                <a:solidFill>
                  <a:srgbClr val="FF0000"/>
                </a:solidFill>
              </a:rPr>
              <a:t>, </a:t>
            </a:r>
            <a:r>
              <a:rPr lang="en-US" sz="3200" dirty="0" err="1">
                <a:solidFill>
                  <a:srgbClr val="FF0000"/>
                </a:solidFill>
              </a:rPr>
              <a:t>dân</a:t>
            </a:r>
            <a:r>
              <a:rPr lang="en-US" sz="3200" dirty="0">
                <a:solidFill>
                  <a:srgbClr val="FF0000"/>
                </a:solidFill>
              </a:rPr>
              <a:t> </a:t>
            </a:r>
            <a:r>
              <a:rPr lang="en-US" sz="3200" dirty="0" err="1">
                <a:solidFill>
                  <a:srgbClr val="FF0000"/>
                </a:solidFill>
              </a:rPr>
              <a:t>làm</a:t>
            </a:r>
            <a:r>
              <a:rPr lang="en-US" sz="3200" dirty="0">
                <a:solidFill>
                  <a:srgbClr val="FF0000"/>
                </a:solidFill>
              </a:rPr>
              <a:t>, </a:t>
            </a:r>
            <a:r>
              <a:rPr lang="en-US" sz="3200" dirty="0" err="1">
                <a:solidFill>
                  <a:srgbClr val="FF0000"/>
                </a:solidFill>
              </a:rPr>
              <a:t>dân</a:t>
            </a:r>
            <a:r>
              <a:rPr lang="en-US" sz="3200" dirty="0">
                <a:solidFill>
                  <a:srgbClr val="FF0000"/>
                </a:solidFill>
              </a:rPr>
              <a:t> </a:t>
            </a:r>
            <a:r>
              <a:rPr lang="en-US" sz="3200" dirty="0" err="1">
                <a:solidFill>
                  <a:srgbClr val="FF0000"/>
                </a:solidFill>
              </a:rPr>
              <a:t>kiểm</a:t>
            </a:r>
            <a:r>
              <a:rPr lang="en-US" sz="3200" dirty="0">
                <a:solidFill>
                  <a:srgbClr val="FF0000"/>
                </a:solidFill>
              </a:rPr>
              <a:t> </a:t>
            </a:r>
            <a:r>
              <a:rPr lang="en-US" sz="3200" dirty="0" err="1">
                <a:solidFill>
                  <a:srgbClr val="FF0000"/>
                </a:solidFill>
              </a:rPr>
              <a:t>tra</a:t>
            </a:r>
            <a:r>
              <a:rPr lang="en-US" sz="3200" dirty="0">
                <a:solidFill>
                  <a:srgbClr val="FF0000"/>
                </a:solidFill>
              </a:rPr>
              <a:t> </a:t>
            </a:r>
            <a:r>
              <a:rPr lang="en-US" sz="3200" dirty="0" err="1">
                <a:solidFill>
                  <a:srgbClr val="FF0000"/>
                </a:solidFill>
              </a:rPr>
              <a:t>và</a:t>
            </a:r>
            <a:r>
              <a:rPr lang="en-US" sz="3200" dirty="0">
                <a:solidFill>
                  <a:srgbClr val="FF0000"/>
                </a:solidFill>
              </a:rPr>
              <a:t> </a:t>
            </a:r>
            <a:r>
              <a:rPr lang="en-US" sz="3200" dirty="0" err="1">
                <a:solidFill>
                  <a:srgbClr val="FF0000"/>
                </a:solidFill>
              </a:rPr>
              <a:t>dân</a:t>
            </a:r>
            <a:r>
              <a:rPr lang="en-US" sz="3200" dirty="0">
                <a:solidFill>
                  <a:srgbClr val="FF0000"/>
                </a:solidFill>
              </a:rPr>
              <a:t> </a:t>
            </a:r>
            <a:r>
              <a:rPr lang="en-US" sz="3200" dirty="0" err="1">
                <a:solidFill>
                  <a:srgbClr val="FF0000"/>
                </a:solidFill>
              </a:rPr>
              <a:t>thụ</a:t>
            </a:r>
            <a:r>
              <a:rPr lang="en-US" sz="3200" dirty="0">
                <a:solidFill>
                  <a:srgbClr val="FF0000"/>
                </a:solidFill>
              </a:rPr>
              <a:t> </a:t>
            </a:r>
            <a:r>
              <a:rPr lang="en-US" sz="3200" dirty="0" err="1">
                <a:solidFill>
                  <a:srgbClr val="FF0000"/>
                </a:solidFill>
              </a:rPr>
              <a:t>hưởng</a:t>
            </a:r>
            <a:r>
              <a:rPr lang="en-US" sz="3200" dirty="0">
                <a:solidFill>
                  <a:srgbClr val="FF0000"/>
                </a:solidFill>
              </a:rPr>
              <a:t>”</a:t>
            </a:r>
            <a:r>
              <a:rPr lang="en-US" sz="3200" dirty="0"/>
              <a:t>. </a:t>
            </a:r>
            <a:r>
              <a:rPr lang="en-US" sz="3200" dirty="0" err="1"/>
              <a:t>Đây</a:t>
            </a:r>
            <a:r>
              <a:rPr lang="en-US" sz="3200" dirty="0"/>
              <a:t> </a:t>
            </a:r>
            <a:r>
              <a:rPr lang="en-US" sz="3200" dirty="0" err="1"/>
              <a:t>là</a:t>
            </a:r>
            <a:r>
              <a:rPr lang="en-US" sz="3200" dirty="0"/>
              <a:t> </a:t>
            </a:r>
            <a:r>
              <a:rPr lang="en-US" sz="3200" dirty="0" err="1"/>
              <a:t>điểm</a:t>
            </a:r>
            <a:r>
              <a:rPr lang="en-US" sz="3200" dirty="0"/>
              <a:t> </a:t>
            </a:r>
            <a:r>
              <a:rPr lang="en-US" sz="3200" dirty="0" err="1"/>
              <a:t>mới</a:t>
            </a:r>
            <a:r>
              <a:rPr lang="en-US" sz="3200" dirty="0"/>
              <a:t>.</a:t>
            </a:r>
          </a:p>
          <a:p>
            <a:pPr>
              <a:buNone/>
            </a:pP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31520" y="502920"/>
            <a:ext cx="10515600" cy="5765483"/>
          </a:xfrm>
        </p:spPr>
        <p:txBody>
          <a:bodyPr>
            <a:normAutofit fontScale="70000" lnSpcReduction="20000"/>
          </a:bodyPr>
          <a:lstStyle/>
          <a:p>
            <a:pPr>
              <a:buNone/>
            </a:pPr>
            <a:endParaRPr lang="en-US" dirty="0"/>
          </a:p>
          <a:p>
            <a:pPr>
              <a:buNone/>
            </a:pPr>
            <a:endParaRPr lang="en-US" dirty="0"/>
          </a:p>
          <a:p>
            <a:pPr algn="just">
              <a:lnSpc>
                <a:spcPct val="160000"/>
              </a:lnSpc>
              <a:buNone/>
            </a:pPr>
            <a:r>
              <a:rPr lang="en-US" sz="3200" dirty="0">
                <a:solidFill>
                  <a:srgbClr val="FF0000"/>
                </a:solidFill>
              </a:rPr>
              <a:t>          </a:t>
            </a:r>
            <a:r>
              <a:rPr lang="en-US" sz="3600" dirty="0" err="1">
                <a:solidFill>
                  <a:srgbClr val="FF0000"/>
                </a:solidFill>
                <a:latin typeface="Arial" panose="020B0604020202020204" pitchFamily="34" charset="0"/>
                <a:cs typeface="Arial" panose="020B0604020202020204" pitchFamily="34" charset="0"/>
              </a:rPr>
              <a:t>Trong</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tình</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hình</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mới</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hiện</a:t>
            </a:r>
            <a:r>
              <a:rPr lang="en-US" sz="3600" dirty="0">
                <a:solidFill>
                  <a:srgbClr val="FF0000"/>
                </a:solidFill>
                <a:latin typeface="Arial" panose="020B0604020202020204" pitchFamily="34" charset="0"/>
                <a:cs typeface="Arial" panose="020B0604020202020204" pitchFamily="34" charset="0"/>
              </a:rPr>
              <a:t> nay, </a:t>
            </a:r>
            <a:r>
              <a:rPr lang="en-US" sz="3600" dirty="0" err="1">
                <a:solidFill>
                  <a:srgbClr val="FF0000"/>
                </a:solidFill>
                <a:latin typeface="Arial" panose="020B0604020202020204" pitchFamily="34" charset="0"/>
                <a:cs typeface="Arial" panose="020B0604020202020204" pitchFamily="34" charset="0"/>
              </a:rPr>
              <a:t>với</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sự</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lãnh</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đạo</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đúng</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đắn</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của</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Tỉnh</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Đảng</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bộ</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và</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các</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cấp</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chính</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quyền</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sự</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chỉ</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đạo</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điều</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hành</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quyết</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liệt</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kịp</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thời</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nhanh</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nhạy</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của</a:t>
            </a:r>
            <a:r>
              <a:rPr lang="en-US" sz="3600" dirty="0">
                <a:solidFill>
                  <a:srgbClr val="FF0000"/>
                </a:solidFill>
                <a:latin typeface="Arial" panose="020B0604020202020204" pitchFamily="34" charset="0"/>
                <a:cs typeface="Arial" panose="020B0604020202020204" pitchFamily="34" charset="0"/>
              </a:rPr>
              <a:t> UBND </a:t>
            </a:r>
            <a:r>
              <a:rPr lang="en-US" sz="3600" dirty="0" err="1">
                <a:solidFill>
                  <a:srgbClr val="FF0000"/>
                </a:solidFill>
                <a:latin typeface="Arial" panose="020B0604020202020204" pitchFamily="34" charset="0"/>
                <a:cs typeface="Arial" panose="020B0604020202020204" pitchFamily="34" charset="0"/>
              </a:rPr>
              <a:t>Tỉnh</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huyện</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thành</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phố</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thị</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xã</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sự</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vào</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cuộc</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đồng</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bộ</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tích</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cực</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của</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cả</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hệ</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thống</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chính</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trị</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sự</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đồng</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tình</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hưởng</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ứng</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ủng</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hộ</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mạnh</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mẽ</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của</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nhân</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dân</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các</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dân</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tộc</a:t>
            </a:r>
            <a:r>
              <a:rPr lang="en-US" sz="3600" dirty="0">
                <a:solidFill>
                  <a:srgbClr val="FF0000"/>
                </a:solidFill>
                <a:latin typeface="Arial" panose="020B0604020202020204" pitchFamily="34" charset="0"/>
                <a:cs typeface="Arial" panose="020B0604020202020204" pitchFamily="34" charset="0"/>
              </a:rPr>
              <a:t> Thanh </a:t>
            </a:r>
            <a:r>
              <a:rPr lang="en-US" sz="3600" dirty="0" err="1">
                <a:solidFill>
                  <a:srgbClr val="FF0000"/>
                </a:solidFill>
                <a:latin typeface="Arial" panose="020B0604020202020204" pitchFamily="34" charset="0"/>
                <a:cs typeface="Arial" panose="020B0604020202020204" pitchFamily="34" charset="0"/>
              </a:rPr>
              <a:t>Hóa</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chúng</a:t>
            </a:r>
            <a:r>
              <a:rPr lang="en-US" sz="3600" dirty="0">
                <a:solidFill>
                  <a:srgbClr val="FF0000"/>
                </a:solidFill>
                <a:latin typeface="Arial" panose="020B0604020202020204" pitchFamily="34" charset="0"/>
                <a:cs typeface="Arial" panose="020B0604020202020204" pitchFamily="34" charset="0"/>
              </a:rPr>
              <a:t> ta </a:t>
            </a:r>
            <a:r>
              <a:rPr lang="en-US" sz="3600" dirty="0" err="1">
                <a:solidFill>
                  <a:srgbClr val="FF0000"/>
                </a:solidFill>
                <a:latin typeface="Arial" panose="020B0604020202020204" pitchFamily="34" charset="0"/>
                <a:cs typeface="Arial" panose="020B0604020202020204" pitchFamily="34" charset="0"/>
              </a:rPr>
              <a:t>nhất</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định</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sẽ</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khơi</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dậy</a:t>
            </a:r>
            <a:r>
              <a:rPr lang="en-US" sz="3600">
                <a:solidFill>
                  <a:srgbClr val="FF0000"/>
                </a:solidFill>
                <a:latin typeface="Arial" panose="020B0604020202020204" pitchFamily="34" charset="0"/>
                <a:cs typeface="Arial" panose="020B0604020202020204" pitchFamily="34" charset="0"/>
              </a:rPr>
              <a:t> có</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hiệu</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FF0000"/>
                </a:solidFill>
                <a:latin typeface="Arial" panose="020B0604020202020204" pitchFamily="34" charset="0"/>
                <a:cs typeface="Arial" panose="020B0604020202020204" pitchFamily="34" charset="0"/>
              </a:rPr>
              <a:t>quả</a:t>
            </a:r>
            <a:r>
              <a:rPr lang="en-US" sz="3600" dirty="0">
                <a:solidFill>
                  <a:srgbClr val="FF0000"/>
                </a:solidFill>
                <a:latin typeface="Arial" panose="020B0604020202020204" pitchFamily="34" charset="0"/>
                <a:cs typeface="Arial" panose="020B0604020202020204" pitchFamily="34" charset="0"/>
              </a:rPr>
              <a:t> </a:t>
            </a:r>
            <a:r>
              <a:rPr lang="en-US" sz="3600" dirty="0" err="1">
                <a:solidFill>
                  <a:srgbClr val="00B050"/>
                </a:solidFill>
                <a:latin typeface="Arial" panose="020B0604020202020204" pitchFamily="34" charset="0"/>
                <a:cs typeface="Arial" panose="020B0604020202020204" pitchFamily="34" charset="0"/>
              </a:rPr>
              <a:t>tinh</a:t>
            </a:r>
            <a:r>
              <a:rPr lang="en-US" sz="3600" dirty="0">
                <a:solidFill>
                  <a:srgbClr val="00B050"/>
                </a:solidFill>
                <a:latin typeface="Arial" panose="020B0604020202020204" pitchFamily="34" charset="0"/>
                <a:cs typeface="Arial" panose="020B0604020202020204" pitchFamily="34" charset="0"/>
              </a:rPr>
              <a:t> </a:t>
            </a:r>
            <a:r>
              <a:rPr lang="en-US" sz="3600" dirty="0" err="1">
                <a:solidFill>
                  <a:srgbClr val="00B050"/>
                </a:solidFill>
                <a:latin typeface="Arial" panose="020B0604020202020204" pitchFamily="34" charset="0"/>
                <a:cs typeface="Arial" panose="020B0604020202020204" pitchFamily="34" charset="0"/>
              </a:rPr>
              <a:t>thần</a:t>
            </a:r>
            <a:r>
              <a:rPr lang="en-US" sz="3600" dirty="0">
                <a:solidFill>
                  <a:srgbClr val="00B050"/>
                </a:solidFill>
                <a:latin typeface="Arial" panose="020B0604020202020204" pitchFamily="34" charset="0"/>
                <a:cs typeface="Arial" panose="020B0604020202020204" pitchFamily="34" charset="0"/>
              </a:rPr>
              <a:t> </a:t>
            </a:r>
            <a:r>
              <a:rPr lang="en-US" sz="3600" dirty="0" err="1">
                <a:solidFill>
                  <a:srgbClr val="00B050"/>
                </a:solidFill>
                <a:latin typeface="Arial" panose="020B0604020202020204" pitchFamily="34" charset="0"/>
                <a:cs typeface="Arial" panose="020B0604020202020204" pitchFamily="34" charset="0"/>
              </a:rPr>
              <a:t>yêu</a:t>
            </a:r>
            <a:r>
              <a:rPr lang="en-US" sz="3600" dirty="0">
                <a:solidFill>
                  <a:srgbClr val="00B050"/>
                </a:solidFill>
                <a:latin typeface="Arial" panose="020B0604020202020204" pitchFamily="34" charset="0"/>
                <a:cs typeface="Arial" panose="020B0604020202020204" pitchFamily="34" charset="0"/>
              </a:rPr>
              <a:t> </a:t>
            </a:r>
            <a:r>
              <a:rPr lang="en-US" sz="3600" dirty="0" err="1">
                <a:solidFill>
                  <a:srgbClr val="00B050"/>
                </a:solidFill>
                <a:latin typeface="Arial" panose="020B0604020202020204" pitchFamily="34" charset="0"/>
                <a:cs typeface="Arial" panose="020B0604020202020204" pitchFamily="34" charset="0"/>
              </a:rPr>
              <a:t>nước</a:t>
            </a:r>
            <a:r>
              <a:rPr lang="en-US" sz="3600" dirty="0">
                <a:solidFill>
                  <a:srgbClr val="00B050"/>
                </a:solidFill>
                <a:latin typeface="Arial" panose="020B0604020202020204" pitchFamily="34" charset="0"/>
                <a:cs typeface="Arial" panose="020B0604020202020204" pitchFamily="34" charset="0"/>
              </a:rPr>
              <a:t>, ý </a:t>
            </a:r>
            <a:r>
              <a:rPr lang="en-US" sz="3600" dirty="0" err="1">
                <a:solidFill>
                  <a:srgbClr val="00B050"/>
                </a:solidFill>
                <a:latin typeface="Arial" panose="020B0604020202020204" pitchFamily="34" charset="0"/>
                <a:cs typeface="Arial" panose="020B0604020202020204" pitchFamily="34" charset="0"/>
              </a:rPr>
              <a:t>chí</a:t>
            </a:r>
            <a:r>
              <a:rPr lang="en-US" sz="3600" dirty="0">
                <a:solidFill>
                  <a:srgbClr val="00B050"/>
                </a:solidFill>
                <a:latin typeface="Arial" panose="020B0604020202020204" pitchFamily="34" charset="0"/>
                <a:cs typeface="Arial" panose="020B0604020202020204" pitchFamily="34" charset="0"/>
              </a:rPr>
              <a:t> </a:t>
            </a:r>
            <a:r>
              <a:rPr lang="en-US" sz="3600" dirty="0" err="1">
                <a:solidFill>
                  <a:srgbClr val="00B050"/>
                </a:solidFill>
                <a:latin typeface="Arial" panose="020B0604020202020204" pitchFamily="34" charset="0"/>
                <a:cs typeface="Arial" panose="020B0604020202020204" pitchFamily="34" charset="0"/>
              </a:rPr>
              <a:t>tự</a:t>
            </a:r>
            <a:r>
              <a:rPr lang="en-US" sz="3600" dirty="0">
                <a:solidFill>
                  <a:srgbClr val="00B050"/>
                </a:solidFill>
                <a:latin typeface="Arial" panose="020B0604020202020204" pitchFamily="34" charset="0"/>
                <a:cs typeface="Arial" panose="020B0604020202020204" pitchFamily="34" charset="0"/>
              </a:rPr>
              <a:t> </a:t>
            </a:r>
            <a:r>
              <a:rPr lang="en-US" sz="3600" dirty="0" err="1">
                <a:solidFill>
                  <a:srgbClr val="00B050"/>
                </a:solidFill>
                <a:latin typeface="Arial" panose="020B0604020202020204" pitchFamily="34" charset="0"/>
                <a:cs typeface="Arial" panose="020B0604020202020204" pitchFamily="34" charset="0"/>
              </a:rPr>
              <a:t>cường</a:t>
            </a:r>
            <a:r>
              <a:rPr lang="en-US" sz="3600" dirty="0">
                <a:solidFill>
                  <a:srgbClr val="00B050"/>
                </a:solidFill>
                <a:latin typeface="Arial" panose="020B0604020202020204" pitchFamily="34" charset="0"/>
                <a:cs typeface="Arial" panose="020B0604020202020204" pitchFamily="34" charset="0"/>
              </a:rPr>
              <a:t>, </a:t>
            </a:r>
            <a:r>
              <a:rPr lang="en-US" sz="3600" dirty="0" err="1">
                <a:solidFill>
                  <a:srgbClr val="00B050"/>
                </a:solidFill>
                <a:latin typeface="Arial" panose="020B0604020202020204" pitchFamily="34" charset="0"/>
                <a:cs typeface="Arial" panose="020B0604020202020204" pitchFamily="34" charset="0"/>
              </a:rPr>
              <a:t>khát</a:t>
            </a:r>
            <a:r>
              <a:rPr lang="en-US" sz="3600" dirty="0">
                <a:solidFill>
                  <a:srgbClr val="00B050"/>
                </a:solidFill>
                <a:latin typeface="Arial" panose="020B0604020202020204" pitchFamily="34" charset="0"/>
                <a:cs typeface="Arial" panose="020B0604020202020204" pitchFamily="34" charset="0"/>
              </a:rPr>
              <a:t> </a:t>
            </a:r>
            <a:r>
              <a:rPr lang="en-US" sz="3600" dirty="0" err="1">
                <a:solidFill>
                  <a:srgbClr val="00B050"/>
                </a:solidFill>
                <a:latin typeface="Arial" panose="020B0604020202020204" pitchFamily="34" charset="0"/>
                <a:cs typeface="Arial" panose="020B0604020202020204" pitchFamily="34" charset="0"/>
              </a:rPr>
              <a:t>vọng</a:t>
            </a:r>
            <a:r>
              <a:rPr lang="en-US" sz="3600" dirty="0">
                <a:solidFill>
                  <a:srgbClr val="00B050"/>
                </a:solidFill>
                <a:latin typeface="Arial" panose="020B0604020202020204" pitchFamily="34" charset="0"/>
                <a:cs typeface="Arial" panose="020B0604020202020204" pitchFamily="34" charset="0"/>
              </a:rPr>
              <a:t> </a:t>
            </a:r>
            <a:r>
              <a:rPr lang="en-US" sz="3600" dirty="0" err="1">
                <a:solidFill>
                  <a:srgbClr val="00B050"/>
                </a:solidFill>
                <a:latin typeface="Arial" panose="020B0604020202020204" pitchFamily="34" charset="0"/>
                <a:cs typeface="Arial" panose="020B0604020202020204" pitchFamily="34" charset="0"/>
              </a:rPr>
              <a:t>xây</a:t>
            </a:r>
            <a:r>
              <a:rPr lang="en-US" sz="3600" dirty="0">
                <a:solidFill>
                  <a:srgbClr val="00B050"/>
                </a:solidFill>
                <a:latin typeface="Arial" panose="020B0604020202020204" pitchFamily="34" charset="0"/>
                <a:cs typeface="Arial" panose="020B0604020202020204" pitchFamily="34" charset="0"/>
              </a:rPr>
              <a:t> </a:t>
            </a:r>
            <a:r>
              <a:rPr lang="en-US" sz="3600" dirty="0" err="1">
                <a:solidFill>
                  <a:srgbClr val="00B050"/>
                </a:solidFill>
                <a:latin typeface="Arial" panose="020B0604020202020204" pitchFamily="34" charset="0"/>
                <a:cs typeface="Arial" panose="020B0604020202020204" pitchFamily="34" charset="0"/>
              </a:rPr>
              <a:t>dựng</a:t>
            </a:r>
            <a:r>
              <a:rPr lang="en-US" sz="3600" dirty="0">
                <a:solidFill>
                  <a:srgbClr val="00B050"/>
                </a:solidFill>
                <a:latin typeface="Arial" panose="020B0604020202020204" pitchFamily="34" charset="0"/>
                <a:cs typeface="Arial" panose="020B0604020202020204" pitchFamily="34" charset="0"/>
              </a:rPr>
              <a:t> </a:t>
            </a:r>
            <a:r>
              <a:rPr lang="en-US" sz="3600" dirty="0" err="1">
                <a:solidFill>
                  <a:srgbClr val="00B050"/>
                </a:solidFill>
                <a:latin typeface="Arial" panose="020B0604020202020204" pitchFamily="34" charset="0"/>
                <a:cs typeface="Arial" panose="020B0604020202020204" pitchFamily="34" charset="0"/>
              </a:rPr>
              <a:t>và</a:t>
            </a:r>
            <a:r>
              <a:rPr lang="en-US" sz="3600" dirty="0">
                <a:solidFill>
                  <a:srgbClr val="00B050"/>
                </a:solidFill>
                <a:latin typeface="Arial" panose="020B0604020202020204" pitchFamily="34" charset="0"/>
                <a:cs typeface="Arial" panose="020B0604020202020204" pitchFamily="34" charset="0"/>
              </a:rPr>
              <a:t> </a:t>
            </a:r>
            <a:r>
              <a:rPr lang="en-US" sz="3600" dirty="0" err="1">
                <a:solidFill>
                  <a:srgbClr val="00B050"/>
                </a:solidFill>
                <a:latin typeface="Arial" panose="020B0604020202020204" pitchFamily="34" charset="0"/>
                <a:cs typeface="Arial" panose="020B0604020202020204" pitchFamily="34" charset="0"/>
              </a:rPr>
              <a:t>phát</a:t>
            </a:r>
            <a:r>
              <a:rPr lang="en-US" sz="3600" dirty="0">
                <a:solidFill>
                  <a:srgbClr val="00B050"/>
                </a:solidFill>
                <a:latin typeface="Arial" panose="020B0604020202020204" pitchFamily="34" charset="0"/>
                <a:cs typeface="Arial" panose="020B0604020202020204" pitchFamily="34" charset="0"/>
              </a:rPr>
              <a:t> </a:t>
            </a:r>
            <a:r>
              <a:rPr lang="en-US" sz="3600" dirty="0" err="1">
                <a:solidFill>
                  <a:srgbClr val="00B050"/>
                </a:solidFill>
                <a:latin typeface="Arial" panose="020B0604020202020204" pitchFamily="34" charset="0"/>
                <a:cs typeface="Arial" panose="020B0604020202020204" pitchFamily="34" charset="0"/>
              </a:rPr>
              <a:t>triển</a:t>
            </a:r>
            <a:r>
              <a:rPr lang="en-US" sz="3600" dirty="0">
                <a:solidFill>
                  <a:srgbClr val="00B050"/>
                </a:solidFill>
                <a:latin typeface="Arial" panose="020B0604020202020204" pitchFamily="34" charset="0"/>
                <a:cs typeface="Arial" panose="020B0604020202020204" pitchFamily="34" charset="0"/>
              </a:rPr>
              <a:t> Thanh </a:t>
            </a:r>
            <a:r>
              <a:rPr lang="en-US" sz="3600" dirty="0" err="1">
                <a:solidFill>
                  <a:srgbClr val="00B050"/>
                </a:solidFill>
                <a:latin typeface="Arial" panose="020B0604020202020204" pitchFamily="34" charset="0"/>
                <a:cs typeface="Arial" panose="020B0604020202020204" pitchFamily="34" charset="0"/>
              </a:rPr>
              <a:t>Hóa</a:t>
            </a:r>
            <a:r>
              <a:rPr lang="en-US" sz="3600" dirty="0">
                <a:solidFill>
                  <a:srgbClr val="00B050"/>
                </a:solidFill>
                <a:latin typeface="Arial" panose="020B0604020202020204" pitchFamily="34" charset="0"/>
                <a:cs typeface="Arial" panose="020B0604020202020204" pitchFamily="34" charset="0"/>
              </a:rPr>
              <a:t> </a:t>
            </a:r>
            <a:r>
              <a:rPr lang="en-US" sz="3600" dirty="0" err="1">
                <a:solidFill>
                  <a:srgbClr val="00B050"/>
                </a:solidFill>
                <a:latin typeface="Arial" panose="020B0604020202020204" pitchFamily="34" charset="0"/>
                <a:cs typeface="Arial" panose="020B0604020202020204" pitchFamily="34" charset="0"/>
              </a:rPr>
              <a:t>giàu</a:t>
            </a:r>
            <a:r>
              <a:rPr lang="en-US" sz="3600" dirty="0">
                <a:solidFill>
                  <a:srgbClr val="00B050"/>
                </a:solidFill>
                <a:latin typeface="Arial" panose="020B0604020202020204" pitchFamily="34" charset="0"/>
                <a:cs typeface="Arial" panose="020B0604020202020204" pitchFamily="34" charset="0"/>
              </a:rPr>
              <a:t> </a:t>
            </a:r>
            <a:r>
              <a:rPr lang="en-US" sz="3600" dirty="0" err="1">
                <a:solidFill>
                  <a:srgbClr val="00B050"/>
                </a:solidFill>
                <a:latin typeface="Arial" panose="020B0604020202020204" pitchFamily="34" charset="0"/>
                <a:cs typeface="Arial" panose="020B0604020202020204" pitchFamily="34" charset="0"/>
              </a:rPr>
              <a:t>đẹp</a:t>
            </a:r>
            <a:r>
              <a:rPr lang="en-US" sz="3600" dirty="0">
                <a:solidFill>
                  <a:srgbClr val="00B050"/>
                </a:solidFill>
                <a:latin typeface="Arial" panose="020B0604020202020204" pitchFamily="34" charset="0"/>
                <a:cs typeface="Arial" panose="020B0604020202020204" pitchFamily="34" charset="0"/>
              </a:rPr>
              <a:t>, </a:t>
            </a:r>
            <a:r>
              <a:rPr lang="en-US" sz="3600" dirty="0" err="1">
                <a:solidFill>
                  <a:srgbClr val="00B050"/>
                </a:solidFill>
                <a:latin typeface="Arial" panose="020B0604020202020204" pitchFamily="34" charset="0"/>
                <a:cs typeface="Arial" panose="020B0604020202020204" pitchFamily="34" charset="0"/>
              </a:rPr>
              <a:t>văn</a:t>
            </a:r>
            <a:r>
              <a:rPr lang="en-US" sz="3600" dirty="0">
                <a:solidFill>
                  <a:srgbClr val="00B050"/>
                </a:solidFill>
                <a:latin typeface="Arial" panose="020B0604020202020204" pitchFamily="34" charset="0"/>
                <a:cs typeface="Arial" panose="020B0604020202020204" pitchFamily="34" charset="0"/>
              </a:rPr>
              <a:t> </a:t>
            </a:r>
            <a:r>
              <a:rPr lang="en-US" sz="3600" dirty="0" err="1">
                <a:solidFill>
                  <a:srgbClr val="00B050"/>
                </a:solidFill>
                <a:latin typeface="Arial" panose="020B0604020202020204" pitchFamily="34" charset="0"/>
                <a:cs typeface="Arial" panose="020B0604020202020204" pitchFamily="34" charset="0"/>
              </a:rPr>
              <a:t>minh</a:t>
            </a:r>
            <a:r>
              <a:rPr lang="en-US" sz="3600" dirty="0">
                <a:solidFill>
                  <a:srgbClr val="00B050"/>
                </a:solidFill>
                <a:latin typeface="Arial" panose="020B0604020202020204" pitchFamily="34" charset="0"/>
                <a:cs typeface="Arial" panose="020B0604020202020204" pitchFamily="34" charset="0"/>
              </a:rPr>
              <a:t>, </a:t>
            </a:r>
            <a:r>
              <a:rPr lang="en-US" sz="3600" dirty="0" err="1">
                <a:solidFill>
                  <a:srgbClr val="00B050"/>
                </a:solidFill>
                <a:latin typeface="Arial" panose="020B0604020202020204" pitchFamily="34" charset="0"/>
                <a:cs typeface="Arial" panose="020B0604020202020204" pitchFamily="34" charset="0"/>
              </a:rPr>
              <a:t>hiện</a:t>
            </a:r>
            <a:r>
              <a:rPr lang="en-US" sz="3600" dirty="0">
                <a:solidFill>
                  <a:srgbClr val="00B050"/>
                </a:solidFill>
                <a:latin typeface="Arial" panose="020B0604020202020204" pitchFamily="34" charset="0"/>
                <a:cs typeface="Arial" panose="020B0604020202020204" pitchFamily="34" charset="0"/>
              </a:rPr>
              <a:t> </a:t>
            </a:r>
            <a:r>
              <a:rPr lang="en-US" sz="3600" dirty="0" err="1">
                <a:solidFill>
                  <a:srgbClr val="00B050"/>
                </a:solidFill>
                <a:latin typeface="Arial" panose="020B0604020202020204" pitchFamily="34" charset="0"/>
                <a:cs typeface="Arial" panose="020B0604020202020204" pitchFamily="34" charset="0"/>
              </a:rPr>
              <a:t>đại</a:t>
            </a:r>
            <a:r>
              <a:rPr lang="en-US" sz="3600" dirty="0">
                <a:solidFill>
                  <a:srgbClr val="00B050"/>
                </a:solidFill>
                <a:latin typeface="Arial" panose="020B0604020202020204" pitchFamily="34" charset="0"/>
                <a:cs typeface="Arial" panose="020B0604020202020204" pitchFamily="34" charset="0"/>
              </a:rPr>
              <a:t> </a:t>
            </a:r>
            <a:r>
              <a:rPr lang="en-US" sz="3600" dirty="0" err="1">
                <a:solidFill>
                  <a:srgbClr val="00B050"/>
                </a:solidFill>
                <a:latin typeface="Arial" panose="020B0604020202020204" pitchFamily="34" charset="0"/>
                <a:cs typeface="Arial" panose="020B0604020202020204" pitchFamily="34" charset="0"/>
              </a:rPr>
              <a:t>là</a:t>
            </a:r>
            <a:r>
              <a:rPr lang="en-US" sz="3600" dirty="0">
                <a:solidFill>
                  <a:srgbClr val="00B050"/>
                </a:solidFill>
                <a:latin typeface="Arial" panose="020B0604020202020204" pitchFamily="34" charset="0"/>
                <a:cs typeface="Arial" panose="020B0604020202020204" pitchFamily="34" charset="0"/>
              </a:rPr>
              <a:t> </a:t>
            </a:r>
            <a:r>
              <a:rPr lang="en-US" sz="3600" dirty="0" err="1">
                <a:solidFill>
                  <a:srgbClr val="00B050"/>
                </a:solidFill>
                <a:latin typeface="Arial" panose="020B0604020202020204" pitchFamily="34" charset="0"/>
                <a:cs typeface="Arial" panose="020B0604020202020204" pitchFamily="34" charset="0"/>
              </a:rPr>
              <a:t>giá</a:t>
            </a:r>
            <a:r>
              <a:rPr lang="en-US" sz="3600" dirty="0">
                <a:solidFill>
                  <a:srgbClr val="00B050"/>
                </a:solidFill>
                <a:latin typeface="Arial" panose="020B0604020202020204" pitchFamily="34" charset="0"/>
                <a:cs typeface="Arial" panose="020B0604020202020204" pitchFamily="34" charset="0"/>
              </a:rPr>
              <a:t> </a:t>
            </a:r>
            <a:r>
              <a:rPr lang="en-US" sz="3600" dirty="0" err="1">
                <a:solidFill>
                  <a:srgbClr val="00B050"/>
                </a:solidFill>
                <a:latin typeface="Arial" panose="020B0604020202020204" pitchFamily="34" charset="0"/>
                <a:cs typeface="Arial" panose="020B0604020202020204" pitchFamily="34" charset="0"/>
              </a:rPr>
              <a:t>trị</a:t>
            </a:r>
            <a:r>
              <a:rPr lang="en-US" sz="3600" dirty="0">
                <a:solidFill>
                  <a:srgbClr val="00B050"/>
                </a:solidFill>
                <a:latin typeface="Arial" panose="020B0604020202020204" pitchFamily="34" charset="0"/>
                <a:cs typeface="Arial" panose="020B0604020202020204" pitchFamily="34" charset="0"/>
              </a:rPr>
              <a:t> </a:t>
            </a:r>
            <a:r>
              <a:rPr lang="en-US" sz="3600" dirty="0" err="1">
                <a:solidFill>
                  <a:srgbClr val="00B050"/>
                </a:solidFill>
                <a:latin typeface="Arial" panose="020B0604020202020204" pitchFamily="34" charset="0"/>
                <a:cs typeface="Arial" panose="020B0604020202020204" pitchFamily="34" charset="0"/>
              </a:rPr>
              <a:t>truyền</a:t>
            </a:r>
            <a:r>
              <a:rPr lang="en-US" sz="3600" dirty="0">
                <a:solidFill>
                  <a:srgbClr val="00B050"/>
                </a:solidFill>
                <a:latin typeface="Arial" panose="020B0604020202020204" pitchFamily="34" charset="0"/>
                <a:cs typeface="Arial" panose="020B0604020202020204" pitchFamily="34" charset="0"/>
              </a:rPr>
              <a:t> </a:t>
            </a:r>
            <a:r>
              <a:rPr lang="en-US" sz="3600" dirty="0" err="1">
                <a:solidFill>
                  <a:srgbClr val="00B050"/>
                </a:solidFill>
                <a:latin typeface="Arial" panose="020B0604020202020204" pitchFamily="34" charset="0"/>
                <a:cs typeface="Arial" panose="020B0604020202020204" pitchFamily="34" charset="0"/>
              </a:rPr>
              <a:t>thống</a:t>
            </a:r>
            <a:r>
              <a:rPr lang="en-US" sz="3600" dirty="0">
                <a:solidFill>
                  <a:srgbClr val="00B050"/>
                </a:solidFill>
                <a:latin typeface="Arial" panose="020B0604020202020204" pitchFamily="34" charset="0"/>
                <a:cs typeface="Arial" panose="020B0604020202020204" pitchFamily="34" charset="0"/>
              </a:rPr>
              <a:t> </a:t>
            </a:r>
            <a:r>
              <a:rPr lang="en-US" sz="3600" dirty="0" err="1">
                <a:solidFill>
                  <a:srgbClr val="00B050"/>
                </a:solidFill>
                <a:latin typeface="Arial" panose="020B0604020202020204" pitchFamily="34" charset="0"/>
                <a:cs typeface="Arial" panose="020B0604020202020204" pitchFamily="34" charset="0"/>
              </a:rPr>
              <a:t>tinh</a:t>
            </a:r>
            <a:r>
              <a:rPr lang="en-US" sz="3600" dirty="0">
                <a:solidFill>
                  <a:srgbClr val="00B050"/>
                </a:solidFill>
                <a:latin typeface="Arial" panose="020B0604020202020204" pitchFamily="34" charset="0"/>
                <a:cs typeface="Arial" panose="020B0604020202020204" pitchFamily="34" charset="0"/>
              </a:rPr>
              <a:t> </a:t>
            </a:r>
            <a:r>
              <a:rPr lang="en-US" sz="3600" dirty="0" err="1">
                <a:solidFill>
                  <a:srgbClr val="00B050"/>
                </a:solidFill>
                <a:latin typeface="Arial" panose="020B0604020202020204" pitchFamily="34" charset="0"/>
                <a:cs typeface="Arial" panose="020B0604020202020204" pitchFamily="34" charset="0"/>
              </a:rPr>
              <a:t>thần</a:t>
            </a:r>
            <a:r>
              <a:rPr lang="en-US" sz="3600" dirty="0">
                <a:solidFill>
                  <a:srgbClr val="00B050"/>
                </a:solidFill>
                <a:latin typeface="Arial" panose="020B0604020202020204" pitchFamily="34" charset="0"/>
                <a:cs typeface="Arial" panose="020B0604020202020204" pitchFamily="34" charset="0"/>
              </a:rPr>
              <a:t> </a:t>
            </a:r>
            <a:r>
              <a:rPr lang="en-US" sz="3600" dirty="0" err="1">
                <a:solidFill>
                  <a:srgbClr val="00B050"/>
                </a:solidFill>
                <a:latin typeface="Arial" panose="020B0604020202020204" pitchFamily="34" charset="0"/>
                <a:cs typeface="Arial" panose="020B0604020202020204" pitchFamily="34" charset="0"/>
              </a:rPr>
              <a:t>của</a:t>
            </a:r>
            <a:r>
              <a:rPr lang="en-US" sz="3600" dirty="0">
                <a:solidFill>
                  <a:srgbClr val="00B050"/>
                </a:solidFill>
                <a:latin typeface="Arial" panose="020B0604020202020204" pitchFamily="34" charset="0"/>
                <a:cs typeface="Arial" panose="020B0604020202020204" pitchFamily="34" charset="0"/>
              </a:rPr>
              <a:t> </a:t>
            </a:r>
            <a:r>
              <a:rPr lang="en-US" sz="3600" dirty="0" err="1">
                <a:solidFill>
                  <a:srgbClr val="00B050"/>
                </a:solidFill>
                <a:latin typeface="Arial" panose="020B0604020202020204" pitchFamily="34" charset="0"/>
                <a:cs typeface="Arial" panose="020B0604020202020204" pitchFamily="34" charset="0"/>
              </a:rPr>
              <a:t>dân</a:t>
            </a:r>
            <a:r>
              <a:rPr lang="en-US" sz="3600" dirty="0">
                <a:solidFill>
                  <a:srgbClr val="00B050"/>
                </a:solidFill>
                <a:latin typeface="Arial" panose="020B0604020202020204" pitchFamily="34" charset="0"/>
                <a:cs typeface="Arial" panose="020B0604020202020204" pitchFamily="34" charset="0"/>
              </a:rPr>
              <a:t> </a:t>
            </a:r>
            <a:r>
              <a:rPr lang="en-US" sz="3600" dirty="0" err="1">
                <a:solidFill>
                  <a:srgbClr val="00B050"/>
                </a:solidFill>
                <a:latin typeface="Arial" panose="020B0604020202020204" pitchFamily="34" charset="0"/>
                <a:cs typeface="Arial" panose="020B0604020202020204" pitchFamily="34" charset="0"/>
              </a:rPr>
              <a:t>tộc</a:t>
            </a:r>
            <a:r>
              <a:rPr lang="en-US" sz="3600" dirty="0">
                <a:solidFill>
                  <a:srgbClr val="00B050"/>
                </a:solidFill>
                <a:latin typeface="Arial" panose="020B0604020202020204" pitchFamily="34" charset="0"/>
                <a:cs typeface="Arial" panose="020B0604020202020204" pitchFamily="34" charset="0"/>
              </a:rPr>
              <a:t>.</a:t>
            </a:r>
          </a:p>
          <a:p>
            <a:pPr>
              <a:lnSpc>
                <a:spcPct val="160000"/>
              </a:lnSpc>
              <a:buNone/>
            </a:pPr>
            <a:r>
              <a:rPr lang="en-US" sz="3600" dirty="0">
                <a:latin typeface="Arial" panose="020B0604020202020204" pitchFamily="34" charset="0"/>
                <a:cs typeface="Arial" panose="020B0604020202020204" pitchFamily="34" charset="0"/>
              </a:rPr>
              <a:t> </a:t>
            </a:r>
          </a:p>
          <a:p>
            <a:pPr>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60607"/>
            <a:ext cx="10515600" cy="6390049"/>
          </a:xfrm>
        </p:spPr>
        <p:txBody>
          <a:bodyPr>
            <a:normAutofit fontScale="70000" lnSpcReduction="20000"/>
          </a:bodyPr>
          <a:lstStyle/>
          <a:p>
            <a:pPr marL="0" indent="0" algn="just">
              <a:buNone/>
            </a:pPr>
            <a:endParaRPr lang="en-US" dirty="0"/>
          </a:p>
          <a:p>
            <a:pPr marL="0" indent="0" algn="just">
              <a:lnSpc>
                <a:spcPct val="120000"/>
              </a:lnSpc>
              <a:buNone/>
            </a:pPr>
            <a:r>
              <a:rPr lang="en-US" dirty="0"/>
              <a:t>  </a:t>
            </a:r>
            <a:r>
              <a:rPr lang="en-US" sz="3400" dirty="0">
                <a:latin typeface="Arial" panose="020B0604020202020204" pitchFamily="34" charset="0"/>
                <a:cs typeface="Arial" panose="020B0604020202020204" pitchFamily="34" charset="0"/>
              </a:rPr>
              <a:t> </a:t>
            </a:r>
            <a:r>
              <a:rPr lang="en-US" sz="3400" dirty="0">
                <a:solidFill>
                  <a:srgbClr val="7030A0"/>
                </a:solidFill>
                <a:latin typeface="Arial" panose="020B0604020202020204" pitchFamily="34" charset="0"/>
                <a:cs typeface="Arial" panose="020B0604020202020204" pitchFamily="34" charset="0"/>
              </a:rPr>
              <a:t>1. </a:t>
            </a:r>
            <a:r>
              <a:rPr lang="en-US" sz="3400" dirty="0" err="1">
                <a:solidFill>
                  <a:srgbClr val="7030A0"/>
                </a:solidFill>
                <a:latin typeface="Arial" panose="020B0604020202020204" pitchFamily="34" charset="0"/>
                <a:cs typeface="Arial" panose="020B0604020202020204" pitchFamily="34" charset="0"/>
              </a:rPr>
              <a:t>Tinh</a:t>
            </a:r>
            <a:r>
              <a:rPr lang="en-US" sz="3400" dirty="0">
                <a:solidFill>
                  <a:srgbClr val="7030A0"/>
                </a:solidFill>
                <a:latin typeface="Arial" panose="020B0604020202020204" pitchFamily="34" charset="0"/>
                <a:cs typeface="Arial" panose="020B0604020202020204" pitchFamily="34" charset="0"/>
              </a:rPr>
              <a:t> </a:t>
            </a:r>
            <a:r>
              <a:rPr lang="en-US" sz="3400" dirty="0" err="1">
                <a:solidFill>
                  <a:srgbClr val="7030A0"/>
                </a:solidFill>
                <a:latin typeface="Arial" panose="020B0604020202020204" pitchFamily="34" charset="0"/>
                <a:cs typeface="Arial" panose="020B0604020202020204" pitchFamily="34" charset="0"/>
              </a:rPr>
              <a:t>thần</a:t>
            </a:r>
            <a:r>
              <a:rPr lang="en-US" sz="3400" dirty="0">
                <a:solidFill>
                  <a:srgbClr val="7030A0"/>
                </a:solidFill>
                <a:latin typeface="Arial" panose="020B0604020202020204" pitchFamily="34" charset="0"/>
                <a:cs typeface="Arial" panose="020B0604020202020204" pitchFamily="34" charset="0"/>
              </a:rPr>
              <a:t> </a:t>
            </a:r>
            <a:r>
              <a:rPr lang="en-US" sz="3400" dirty="0" err="1">
                <a:solidFill>
                  <a:srgbClr val="7030A0"/>
                </a:solidFill>
                <a:latin typeface="Arial" panose="020B0604020202020204" pitchFamily="34" charset="0"/>
                <a:cs typeface="Arial" panose="020B0604020202020204" pitchFamily="34" charset="0"/>
              </a:rPr>
              <a:t>yêu</a:t>
            </a:r>
            <a:r>
              <a:rPr lang="en-US" sz="3400" dirty="0">
                <a:solidFill>
                  <a:srgbClr val="7030A0"/>
                </a:solidFill>
                <a:latin typeface="Arial" panose="020B0604020202020204" pitchFamily="34" charset="0"/>
                <a:cs typeface="Arial" panose="020B0604020202020204" pitchFamily="34" charset="0"/>
              </a:rPr>
              <a:t> </a:t>
            </a:r>
            <a:r>
              <a:rPr lang="en-US" sz="3400" dirty="0" err="1">
                <a:solidFill>
                  <a:srgbClr val="7030A0"/>
                </a:solidFill>
                <a:latin typeface="Arial" panose="020B0604020202020204" pitchFamily="34" charset="0"/>
                <a:cs typeface="Arial" panose="020B0604020202020204" pitchFamily="34" charset="0"/>
              </a:rPr>
              <a:t>nước</a:t>
            </a:r>
            <a:r>
              <a:rPr lang="en-US" sz="3400" dirty="0">
                <a:solidFill>
                  <a:srgbClr val="7030A0"/>
                </a:solidFill>
                <a:latin typeface="Arial" panose="020B0604020202020204" pitchFamily="34" charset="0"/>
                <a:cs typeface="Arial" panose="020B0604020202020204" pitchFamily="34" charset="0"/>
              </a:rPr>
              <a:t>, ý </a:t>
            </a:r>
            <a:r>
              <a:rPr lang="en-US" sz="3400" dirty="0" err="1">
                <a:solidFill>
                  <a:srgbClr val="7030A0"/>
                </a:solidFill>
                <a:latin typeface="Arial" panose="020B0604020202020204" pitchFamily="34" charset="0"/>
                <a:cs typeface="Arial" panose="020B0604020202020204" pitchFamily="34" charset="0"/>
              </a:rPr>
              <a:t>chí</a:t>
            </a:r>
            <a:r>
              <a:rPr lang="en-US" sz="3400" dirty="0">
                <a:solidFill>
                  <a:srgbClr val="7030A0"/>
                </a:solidFill>
                <a:latin typeface="Arial" panose="020B0604020202020204" pitchFamily="34" charset="0"/>
                <a:cs typeface="Arial" panose="020B0604020202020204" pitchFamily="34" charset="0"/>
              </a:rPr>
              <a:t> </a:t>
            </a:r>
            <a:r>
              <a:rPr lang="en-US" sz="3400" dirty="0" err="1">
                <a:solidFill>
                  <a:srgbClr val="7030A0"/>
                </a:solidFill>
                <a:latin typeface="Arial" panose="020B0604020202020204" pitchFamily="34" charset="0"/>
                <a:cs typeface="Arial" panose="020B0604020202020204" pitchFamily="34" charset="0"/>
              </a:rPr>
              <a:t>tự</a:t>
            </a:r>
            <a:r>
              <a:rPr lang="en-US" sz="3400" dirty="0">
                <a:solidFill>
                  <a:srgbClr val="7030A0"/>
                </a:solidFill>
                <a:latin typeface="Arial" panose="020B0604020202020204" pitchFamily="34" charset="0"/>
                <a:cs typeface="Arial" panose="020B0604020202020204" pitchFamily="34" charset="0"/>
              </a:rPr>
              <a:t> </a:t>
            </a:r>
            <a:r>
              <a:rPr lang="en-US" sz="3400" dirty="0" err="1">
                <a:solidFill>
                  <a:srgbClr val="7030A0"/>
                </a:solidFill>
                <a:latin typeface="Arial" panose="020B0604020202020204" pitchFamily="34" charset="0"/>
                <a:cs typeface="Arial" panose="020B0604020202020204" pitchFamily="34" charset="0"/>
              </a:rPr>
              <a:t>cường</a:t>
            </a:r>
            <a:r>
              <a:rPr lang="en-US" sz="3400" dirty="0">
                <a:solidFill>
                  <a:srgbClr val="7030A0"/>
                </a:solidFill>
                <a:latin typeface="Arial" panose="020B0604020202020204" pitchFamily="34" charset="0"/>
                <a:cs typeface="Arial" panose="020B0604020202020204" pitchFamily="34" charset="0"/>
              </a:rPr>
              <a:t>, </a:t>
            </a:r>
            <a:r>
              <a:rPr lang="en-US" sz="3400" dirty="0" err="1">
                <a:solidFill>
                  <a:srgbClr val="7030A0"/>
                </a:solidFill>
                <a:latin typeface="Arial" panose="020B0604020202020204" pitchFamily="34" charset="0"/>
                <a:cs typeface="Arial" panose="020B0604020202020204" pitchFamily="34" charset="0"/>
              </a:rPr>
              <a:t>khát</a:t>
            </a:r>
            <a:r>
              <a:rPr lang="en-US" sz="3400" dirty="0">
                <a:solidFill>
                  <a:srgbClr val="7030A0"/>
                </a:solidFill>
                <a:latin typeface="Arial" panose="020B0604020202020204" pitchFamily="34" charset="0"/>
                <a:cs typeface="Arial" panose="020B0604020202020204" pitchFamily="34" charset="0"/>
              </a:rPr>
              <a:t> </a:t>
            </a:r>
            <a:r>
              <a:rPr lang="en-US" sz="3400" dirty="0" err="1">
                <a:solidFill>
                  <a:srgbClr val="7030A0"/>
                </a:solidFill>
                <a:latin typeface="Arial" panose="020B0604020202020204" pitchFamily="34" charset="0"/>
                <a:cs typeface="Arial" panose="020B0604020202020204" pitchFamily="34" charset="0"/>
              </a:rPr>
              <a:t>vọng</a:t>
            </a:r>
            <a:r>
              <a:rPr lang="en-US" sz="3400" dirty="0">
                <a:solidFill>
                  <a:srgbClr val="7030A0"/>
                </a:solidFill>
                <a:latin typeface="Arial" panose="020B0604020202020204" pitchFamily="34" charset="0"/>
                <a:cs typeface="Arial" panose="020B0604020202020204" pitchFamily="34" charset="0"/>
              </a:rPr>
              <a:t> </a:t>
            </a:r>
            <a:r>
              <a:rPr lang="en-US" sz="3400" dirty="0" err="1">
                <a:solidFill>
                  <a:srgbClr val="7030A0"/>
                </a:solidFill>
                <a:latin typeface="Arial" panose="020B0604020202020204" pitchFamily="34" charset="0"/>
                <a:cs typeface="Arial" panose="020B0604020202020204" pitchFamily="34" charset="0"/>
              </a:rPr>
              <a:t>xây</a:t>
            </a:r>
            <a:r>
              <a:rPr lang="en-US" sz="3400" dirty="0">
                <a:solidFill>
                  <a:srgbClr val="7030A0"/>
                </a:solidFill>
                <a:latin typeface="Arial" panose="020B0604020202020204" pitchFamily="34" charset="0"/>
                <a:cs typeface="Arial" panose="020B0604020202020204" pitchFamily="34" charset="0"/>
              </a:rPr>
              <a:t> </a:t>
            </a:r>
            <a:r>
              <a:rPr lang="en-US" sz="3400" dirty="0" err="1">
                <a:solidFill>
                  <a:srgbClr val="7030A0"/>
                </a:solidFill>
                <a:latin typeface="Arial" panose="020B0604020202020204" pitchFamily="34" charset="0"/>
                <a:cs typeface="Arial" panose="020B0604020202020204" pitchFamily="34" charset="0"/>
              </a:rPr>
              <a:t>dựng</a:t>
            </a:r>
            <a:r>
              <a:rPr lang="en-US" sz="3400" dirty="0">
                <a:solidFill>
                  <a:srgbClr val="7030A0"/>
                </a:solidFill>
                <a:latin typeface="Arial" panose="020B0604020202020204" pitchFamily="34" charset="0"/>
                <a:cs typeface="Arial" panose="020B0604020202020204" pitchFamily="34" charset="0"/>
              </a:rPr>
              <a:t> </a:t>
            </a:r>
            <a:r>
              <a:rPr lang="en-US" sz="3400" dirty="0" err="1">
                <a:solidFill>
                  <a:srgbClr val="7030A0"/>
                </a:solidFill>
                <a:latin typeface="Arial" panose="020B0604020202020204" pitchFamily="34" charset="0"/>
                <a:cs typeface="Arial" panose="020B0604020202020204" pitchFamily="34" charset="0"/>
              </a:rPr>
              <a:t>và</a:t>
            </a:r>
            <a:r>
              <a:rPr lang="en-US" sz="3400" dirty="0">
                <a:solidFill>
                  <a:srgbClr val="7030A0"/>
                </a:solidFill>
                <a:latin typeface="Arial" panose="020B0604020202020204" pitchFamily="34" charset="0"/>
                <a:cs typeface="Arial" panose="020B0604020202020204" pitchFamily="34" charset="0"/>
              </a:rPr>
              <a:t> </a:t>
            </a:r>
            <a:r>
              <a:rPr lang="en-US" sz="3400" dirty="0" err="1">
                <a:solidFill>
                  <a:srgbClr val="7030A0"/>
                </a:solidFill>
                <a:latin typeface="Arial" panose="020B0604020202020204" pitchFamily="34" charset="0"/>
                <a:cs typeface="Arial" panose="020B0604020202020204" pitchFamily="34" charset="0"/>
              </a:rPr>
              <a:t>phát</a:t>
            </a:r>
            <a:r>
              <a:rPr lang="en-US" sz="3400" dirty="0">
                <a:solidFill>
                  <a:srgbClr val="7030A0"/>
                </a:solidFill>
                <a:latin typeface="Arial" panose="020B0604020202020204" pitchFamily="34" charset="0"/>
                <a:cs typeface="Arial" panose="020B0604020202020204" pitchFamily="34" charset="0"/>
              </a:rPr>
              <a:t> </a:t>
            </a:r>
            <a:r>
              <a:rPr lang="en-US" sz="3400" dirty="0" err="1">
                <a:solidFill>
                  <a:srgbClr val="7030A0"/>
                </a:solidFill>
                <a:latin typeface="Arial" panose="020B0604020202020204" pitchFamily="34" charset="0"/>
                <a:cs typeface="Arial" panose="020B0604020202020204" pitchFamily="34" charset="0"/>
              </a:rPr>
              <a:t>triển</a:t>
            </a:r>
            <a:r>
              <a:rPr lang="en-US" sz="3400" dirty="0">
                <a:solidFill>
                  <a:srgbClr val="7030A0"/>
                </a:solidFill>
                <a:latin typeface="Arial" panose="020B0604020202020204" pitchFamily="34" charset="0"/>
                <a:cs typeface="Arial" panose="020B0604020202020204" pitchFamily="34" charset="0"/>
              </a:rPr>
              <a:t> Thanh </a:t>
            </a:r>
            <a:r>
              <a:rPr lang="en-US" sz="3400" dirty="0" err="1">
                <a:solidFill>
                  <a:srgbClr val="7030A0"/>
                </a:solidFill>
                <a:latin typeface="Arial" panose="020B0604020202020204" pitchFamily="34" charset="0"/>
                <a:cs typeface="Arial" panose="020B0604020202020204" pitchFamily="34" charset="0"/>
              </a:rPr>
              <a:t>Hóa</a:t>
            </a:r>
            <a:r>
              <a:rPr lang="en-US" sz="3400" dirty="0">
                <a:solidFill>
                  <a:srgbClr val="7030A0"/>
                </a:solidFill>
                <a:latin typeface="Arial" panose="020B0604020202020204" pitchFamily="34" charset="0"/>
                <a:cs typeface="Arial" panose="020B0604020202020204" pitchFamily="34" charset="0"/>
              </a:rPr>
              <a:t> </a:t>
            </a:r>
            <a:r>
              <a:rPr lang="en-US" sz="3400" dirty="0" err="1">
                <a:solidFill>
                  <a:srgbClr val="7030A0"/>
                </a:solidFill>
                <a:latin typeface="Arial" panose="020B0604020202020204" pitchFamily="34" charset="0"/>
                <a:cs typeface="Arial" panose="020B0604020202020204" pitchFamily="34" charset="0"/>
              </a:rPr>
              <a:t>giàu</a:t>
            </a:r>
            <a:r>
              <a:rPr lang="en-US" sz="3400" dirty="0">
                <a:solidFill>
                  <a:srgbClr val="7030A0"/>
                </a:solidFill>
                <a:latin typeface="Arial" panose="020B0604020202020204" pitchFamily="34" charset="0"/>
                <a:cs typeface="Arial" panose="020B0604020202020204" pitchFamily="34" charset="0"/>
              </a:rPr>
              <a:t> </a:t>
            </a:r>
            <a:r>
              <a:rPr lang="en-US" sz="3400" dirty="0" err="1">
                <a:solidFill>
                  <a:srgbClr val="7030A0"/>
                </a:solidFill>
                <a:latin typeface="Arial" panose="020B0604020202020204" pitchFamily="34" charset="0"/>
                <a:cs typeface="Arial" panose="020B0604020202020204" pitchFamily="34" charset="0"/>
              </a:rPr>
              <a:t>đẹp</a:t>
            </a:r>
            <a:r>
              <a:rPr lang="en-US" sz="3400" dirty="0">
                <a:solidFill>
                  <a:srgbClr val="7030A0"/>
                </a:solidFill>
                <a:latin typeface="Arial" panose="020B0604020202020204" pitchFamily="34" charset="0"/>
                <a:cs typeface="Arial" panose="020B0604020202020204" pitchFamily="34" charset="0"/>
              </a:rPr>
              <a:t>, </a:t>
            </a:r>
            <a:r>
              <a:rPr lang="en-US" sz="3400" dirty="0" err="1">
                <a:solidFill>
                  <a:srgbClr val="7030A0"/>
                </a:solidFill>
                <a:latin typeface="Arial" panose="020B0604020202020204" pitchFamily="34" charset="0"/>
                <a:cs typeface="Arial" panose="020B0604020202020204" pitchFamily="34" charset="0"/>
              </a:rPr>
              <a:t>văn</a:t>
            </a:r>
            <a:r>
              <a:rPr lang="en-US" sz="3400" dirty="0">
                <a:solidFill>
                  <a:srgbClr val="7030A0"/>
                </a:solidFill>
                <a:latin typeface="Arial" panose="020B0604020202020204" pitchFamily="34" charset="0"/>
                <a:cs typeface="Arial" panose="020B0604020202020204" pitchFamily="34" charset="0"/>
              </a:rPr>
              <a:t> </a:t>
            </a:r>
            <a:r>
              <a:rPr lang="en-US" sz="3400" dirty="0" err="1">
                <a:solidFill>
                  <a:srgbClr val="7030A0"/>
                </a:solidFill>
                <a:latin typeface="Arial" panose="020B0604020202020204" pitchFamily="34" charset="0"/>
                <a:cs typeface="Arial" panose="020B0604020202020204" pitchFamily="34" charset="0"/>
              </a:rPr>
              <a:t>minh</a:t>
            </a:r>
            <a:r>
              <a:rPr lang="en-US" sz="3400" dirty="0">
                <a:solidFill>
                  <a:srgbClr val="7030A0"/>
                </a:solidFill>
                <a:latin typeface="Arial" panose="020B0604020202020204" pitchFamily="34" charset="0"/>
                <a:cs typeface="Arial" panose="020B0604020202020204" pitchFamily="34" charset="0"/>
              </a:rPr>
              <a:t>, </a:t>
            </a:r>
            <a:r>
              <a:rPr lang="en-US" sz="3400" dirty="0" err="1">
                <a:solidFill>
                  <a:srgbClr val="7030A0"/>
                </a:solidFill>
                <a:latin typeface="Arial" panose="020B0604020202020204" pitchFamily="34" charset="0"/>
                <a:cs typeface="Arial" panose="020B0604020202020204" pitchFamily="34" charset="0"/>
              </a:rPr>
              <a:t>hiện</a:t>
            </a:r>
            <a:r>
              <a:rPr lang="en-US" sz="3400" dirty="0">
                <a:solidFill>
                  <a:srgbClr val="7030A0"/>
                </a:solidFill>
                <a:latin typeface="Arial" panose="020B0604020202020204" pitchFamily="34" charset="0"/>
                <a:cs typeface="Arial" panose="020B0604020202020204" pitchFamily="34" charset="0"/>
              </a:rPr>
              <a:t> </a:t>
            </a:r>
            <a:r>
              <a:rPr lang="en-US" sz="3400" dirty="0" err="1">
                <a:solidFill>
                  <a:srgbClr val="7030A0"/>
                </a:solidFill>
                <a:latin typeface="Arial" panose="020B0604020202020204" pitchFamily="34" charset="0"/>
                <a:cs typeface="Arial" panose="020B0604020202020204" pitchFamily="34" charset="0"/>
              </a:rPr>
              <a:t>đại</a:t>
            </a:r>
            <a:r>
              <a:rPr lang="en-US" sz="3400" dirty="0">
                <a:solidFill>
                  <a:srgbClr val="7030A0"/>
                </a:solidFill>
                <a:latin typeface="Arial" panose="020B0604020202020204" pitchFamily="34" charset="0"/>
                <a:cs typeface="Arial" panose="020B0604020202020204" pitchFamily="34" charset="0"/>
              </a:rPr>
              <a:t> </a:t>
            </a:r>
            <a:r>
              <a:rPr lang="en-US" sz="3400" dirty="0" err="1">
                <a:solidFill>
                  <a:srgbClr val="7030A0"/>
                </a:solidFill>
                <a:latin typeface="Arial" panose="020B0604020202020204" pitchFamily="34" charset="0"/>
                <a:cs typeface="Arial" panose="020B0604020202020204" pitchFamily="34" charset="0"/>
              </a:rPr>
              <a:t>vừa</a:t>
            </a:r>
            <a:r>
              <a:rPr lang="en-US" sz="3400" dirty="0">
                <a:solidFill>
                  <a:srgbClr val="7030A0"/>
                </a:solidFill>
                <a:latin typeface="Arial" panose="020B0604020202020204" pitchFamily="34" charset="0"/>
                <a:cs typeface="Arial" panose="020B0604020202020204" pitchFamily="34" charset="0"/>
              </a:rPr>
              <a:t> </a:t>
            </a:r>
            <a:r>
              <a:rPr lang="en-US" sz="3400" dirty="0" err="1">
                <a:solidFill>
                  <a:srgbClr val="7030A0"/>
                </a:solidFill>
                <a:latin typeface="Arial" panose="020B0604020202020204" pitchFamily="34" charset="0"/>
                <a:cs typeface="Arial" panose="020B0604020202020204" pitchFamily="34" charset="0"/>
              </a:rPr>
              <a:t>là</a:t>
            </a:r>
            <a:r>
              <a:rPr lang="en-US" sz="3400" dirty="0">
                <a:solidFill>
                  <a:srgbClr val="7030A0"/>
                </a:solidFill>
                <a:latin typeface="Arial" panose="020B0604020202020204" pitchFamily="34" charset="0"/>
                <a:cs typeface="Arial" panose="020B0604020202020204" pitchFamily="34" charset="0"/>
              </a:rPr>
              <a:t> </a:t>
            </a:r>
            <a:r>
              <a:rPr lang="en-US" sz="3400" dirty="0" err="1">
                <a:solidFill>
                  <a:srgbClr val="7030A0"/>
                </a:solidFill>
                <a:latin typeface="Arial" panose="020B0604020202020204" pitchFamily="34" charset="0"/>
                <a:cs typeface="Arial" panose="020B0604020202020204" pitchFamily="34" charset="0"/>
              </a:rPr>
              <a:t>giá</a:t>
            </a:r>
            <a:r>
              <a:rPr lang="en-US" sz="3400" dirty="0">
                <a:solidFill>
                  <a:srgbClr val="7030A0"/>
                </a:solidFill>
                <a:latin typeface="Arial" panose="020B0604020202020204" pitchFamily="34" charset="0"/>
                <a:cs typeface="Arial" panose="020B0604020202020204" pitchFamily="34" charset="0"/>
              </a:rPr>
              <a:t> </a:t>
            </a:r>
            <a:r>
              <a:rPr lang="en-US" sz="3400" dirty="0" err="1">
                <a:solidFill>
                  <a:srgbClr val="7030A0"/>
                </a:solidFill>
                <a:latin typeface="Arial" panose="020B0604020202020204" pitchFamily="34" charset="0"/>
                <a:cs typeface="Arial" panose="020B0604020202020204" pitchFamily="34" charset="0"/>
              </a:rPr>
              <a:t>trị</a:t>
            </a:r>
            <a:r>
              <a:rPr lang="en-US" sz="3400" dirty="0">
                <a:solidFill>
                  <a:srgbClr val="7030A0"/>
                </a:solidFill>
                <a:latin typeface="Arial" panose="020B0604020202020204" pitchFamily="34" charset="0"/>
                <a:cs typeface="Arial" panose="020B0604020202020204" pitchFamily="34" charset="0"/>
              </a:rPr>
              <a:t> </a:t>
            </a:r>
            <a:r>
              <a:rPr lang="en-US" sz="3400" dirty="0" err="1">
                <a:solidFill>
                  <a:srgbClr val="7030A0"/>
                </a:solidFill>
                <a:latin typeface="Arial" panose="020B0604020202020204" pitchFamily="34" charset="0"/>
                <a:cs typeface="Arial" panose="020B0604020202020204" pitchFamily="34" charset="0"/>
              </a:rPr>
              <a:t>truyền</a:t>
            </a:r>
            <a:r>
              <a:rPr lang="en-US" sz="3400" dirty="0">
                <a:solidFill>
                  <a:srgbClr val="7030A0"/>
                </a:solidFill>
                <a:latin typeface="Arial" panose="020B0604020202020204" pitchFamily="34" charset="0"/>
                <a:cs typeface="Arial" panose="020B0604020202020204" pitchFamily="34" charset="0"/>
              </a:rPr>
              <a:t> </a:t>
            </a:r>
            <a:r>
              <a:rPr lang="en-US" sz="3400" dirty="0" err="1">
                <a:solidFill>
                  <a:srgbClr val="7030A0"/>
                </a:solidFill>
                <a:latin typeface="Arial" panose="020B0604020202020204" pitchFamily="34" charset="0"/>
                <a:cs typeface="Arial" panose="020B0604020202020204" pitchFamily="34" charset="0"/>
              </a:rPr>
              <a:t>thống</a:t>
            </a:r>
            <a:r>
              <a:rPr lang="en-US" sz="3400" dirty="0">
                <a:solidFill>
                  <a:srgbClr val="7030A0"/>
                </a:solidFill>
                <a:latin typeface="Arial" panose="020B0604020202020204" pitchFamily="34" charset="0"/>
                <a:cs typeface="Arial" panose="020B0604020202020204" pitchFamily="34" charset="0"/>
              </a:rPr>
              <a:t> </a:t>
            </a:r>
            <a:r>
              <a:rPr lang="en-US" sz="3400" dirty="0" err="1">
                <a:solidFill>
                  <a:srgbClr val="7030A0"/>
                </a:solidFill>
                <a:latin typeface="Arial" panose="020B0604020202020204" pitchFamily="34" charset="0"/>
                <a:cs typeface="Arial" panose="020B0604020202020204" pitchFamily="34" charset="0"/>
              </a:rPr>
              <a:t>tinh</a:t>
            </a:r>
            <a:r>
              <a:rPr lang="en-US" sz="3400" dirty="0">
                <a:solidFill>
                  <a:srgbClr val="7030A0"/>
                </a:solidFill>
                <a:latin typeface="Arial" panose="020B0604020202020204" pitchFamily="34" charset="0"/>
                <a:cs typeface="Arial" panose="020B0604020202020204" pitchFamily="34" charset="0"/>
              </a:rPr>
              <a:t> </a:t>
            </a:r>
            <a:r>
              <a:rPr lang="en-US" sz="3400" dirty="0" err="1">
                <a:solidFill>
                  <a:srgbClr val="7030A0"/>
                </a:solidFill>
                <a:latin typeface="Arial" panose="020B0604020202020204" pitchFamily="34" charset="0"/>
                <a:cs typeface="Arial" panose="020B0604020202020204" pitchFamily="34" charset="0"/>
              </a:rPr>
              <a:t>thần</a:t>
            </a:r>
            <a:r>
              <a:rPr lang="en-US" sz="3400" dirty="0">
                <a:solidFill>
                  <a:srgbClr val="7030A0"/>
                </a:solidFill>
                <a:latin typeface="Arial" panose="020B0604020202020204" pitchFamily="34" charset="0"/>
                <a:cs typeface="Arial" panose="020B0604020202020204" pitchFamily="34" charset="0"/>
              </a:rPr>
              <a:t> </a:t>
            </a:r>
            <a:r>
              <a:rPr lang="en-US" sz="3400" dirty="0" err="1">
                <a:solidFill>
                  <a:srgbClr val="7030A0"/>
                </a:solidFill>
                <a:latin typeface="Arial" panose="020B0604020202020204" pitchFamily="34" charset="0"/>
                <a:cs typeface="Arial" panose="020B0604020202020204" pitchFamily="34" charset="0"/>
              </a:rPr>
              <a:t>của</a:t>
            </a:r>
            <a:r>
              <a:rPr lang="en-US" sz="3400" dirty="0">
                <a:solidFill>
                  <a:srgbClr val="7030A0"/>
                </a:solidFill>
                <a:latin typeface="Arial" panose="020B0604020202020204" pitchFamily="34" charset="0"/>
                <a:cs typeface="Arial" panose="020B0604020202020204" pitchFamily="34" charset="0"/>
              </a:rPr>
              <a:t> </a:t>
            </a:r>
            <a:r>
              <a:rPr lang="en-US" sz="3400" dirty="0" err="1">
                <a:solidFill>
                  <a:srgbClr val="7030A0"/>
                </a:solidFill>
                <a:latin typeface="Arial" panose="020B0604020202020204" pitchFamily="34" charset="0"/>
                <a:cs typeface="Arial" panose="020B0604020202020204" pitchFamily="34" charset="0"/>
              </a:rPr>
              <a:t>dân</a:t>
            </a:r>
            <a:r>
              <a:rPr lang="en-US" sz="3400" dirty="0">
                <a:solidFill>
                  <a:srgbClr val="7030A0"/>
                </a:solidFill>
                <a:latin typeface="Arial" panose="020B0604020202020204" pitchFamily="34" charset="0"/>
                <a:cs typeface="Arial" panose="020B0604020202020204" pitchFamily="34" charset="0"/>
              </a:rPr>
              <a:t> </a:t>
            </a:r>
            <a:r>
              <a:rPr lang="en-US" sz="3400" dirty="0" err="1">
                <a:solidFill>
                  <a:srgbClr val="7030A0"/>
                </a:solidFill>
                <a:latin typeface="Arial" panose="020B0604020202020204" pitchFamily="34" charset="0"/>
                <a:cs typeface="Arial" panose="020B0604020202020204" pitchFamily="34" charset="0"/>
              </a:rPr>
              <a:t>tộc</a:t>
            </a:r>
            <a:r>
              <a:rPr lang="en-US" sz="3400" dirty="0">
                <a:solidFill>
                  <a:srgbClr val="7030A0"/>
                </a:solidFill>
                <a:latin typeface="Arial" panose="020B0604020202020204" pitchFamily="34" charset="0"/>
                <a:cs typeface="Arial" panose="020B0604020202020204" pitchFamily="34" charset="0"/>
              </a:rPr>
              <a:t> </a:t>
            </a:r>
            <a:r>
              <a:rPr lang="en-US" sz="3400" dirty="0" err="1">
                <a:solidFill>
                  <a:srgbClr val="7030A0"/>
                </a:solidFill>
                <a:latin typeface="Arial" panose="020B0604020202020204" pitchFamily="34" charset="0"/>
                <a:cs typeface="Arial" panose="020B0604020202020204" pitchFamily="34" charset="0"/>
              </a:rPr>
              <a:t>vừa</a:t>
            </a:r>
            <a:r>
              <a:rPr lang="en-US" sz="3400" dirty="0">
                <a:solidFill>
                  <a:srgbClr val="7030A0"/>
                </a:solidFill>
                <a:latin typeface="Arial" panose="020B0604020202020204" pitchFamily="34" charset="0"/>
                <a:cs typeface="Arial" panose="020B0604020202020204" pitchFamily="34" charset="0"/>
              </a:rPr>
              <a:t> </a:t>
            </a:r>
            <a:r>
              <a:rPr lang="en-US" sz="3400" dirty="0" err="1">
                <a:solidFill>
                  <a:srgbClr val="7030A0"/>
                </a:solidFill>
                <a:latin typeface="Arial" panose="020B0604020202020204" pitchFamily="34" charset="0"/>
                <a:cs typeface="Arial" panose="020B0604020202020204" pitchFamily="34" charset="0"/>
              </a:rPr>
              <a:t>là</a:t>
            </a:r>
            <a:r>
              <a:rPr lang="en-US" sz="3400" dirty="0">
                <a:solidFill>
                  <a:srgbClr val="7030A0"/>
                </a:solidFill>
                <a:latin typeface="Arial" panose="020B0604020202020204" pitchFamily="34" charset="0"/>
                <a:cs typeface="Arial" panose="020B0604020202020204" pitchFamily="34" charset="0"/>
              </a:rPr>
              <a:t> </a:t>
            </a:r>
            <a:r>
              <a:rPr lang="en-US" sz="3400" dirty="0" err="1">
                <a:solidFill>
                  <a:srgbClr val="7030A0"/>
                </a:solidFill>
                <a:latin typeface="Arial" panose="020B0604020202020204" pitchFamily="34" charset="0"/>
                <a:cs typeface="Arial" panose="020B0604020202020204" pitchFamily="34" charset="0"/>
              </a:rPr>
              <a:t>giá</a:t>
            </a:r>
            <a:r>
              <a:rPr lang="en-US" sz="3400" dirty="0">
                <a:solidFill>
                  <a:srgbClr val="7030A0"/>
                </a:solidFill>
                <a:latin typeface="Arial" panose="020B0604020202020204" pitchFamily="34" charset="0"/>
                <a:cs typeface="Arial" panose="020B0604020202020204" pitchFamily="34" charset="0"/>
              </a:rPr>
              <a:t> </a:t>
            </a:r>
            <a:r>
              <a:rPr lang="en-US" sz="3400" dirty="0" err="1">
                <a:solidFill>
                  <a:srgbClr val="7030A0"/>
                </a:solidFill>
                <a:latin typeface="Arial" panose="020B0604020202020204" pitchFamily="34" charset="0"/>
                <a:cs typeface="Arial" panose="020B0604020202020204" pitchFamily="34" charset="0"/>
              </a:rPr>
              <a:t>trị</a:t>
            </a:r>
            <a:r>
              <a:rPr lang="en-US" sz="3400" dirty="0">
                <a:solidFill>
                  <a:srgbClr val="7030A0"/>
                </a:solidFill>
                <a:latin typeface="Arial" panose="020B0604020202020204" pitchFamily="34" charset="0"/>
                <a:cs typeface="Arial" panose="020B0604020202020204" pitchFamily="34" charset="0"/>
              </a:rPr>
              <a:t> </a:t>
            </a:r>
            <a:r>
              <a:rPr lang="en-US" sz="3400" dirty="0" err="1">
                <a:solidFill>
                  <a:srgbClr val="7030A0"/>
                </a:solidFill>
                <a:latin typeface="Arial" panose="020B0604020202020204" pitchFamily="34" charset="0"/>
                <a:cs typeface="Arial" panose="020B0604020202020204" pitchFamily="34" charset="0"/>
              </a:rPr>
              <a:t>của</a:t>
            </a:r>
            <a:r>
              <a:rPr lang="en-US" sz="3400" dirty="0">
                <a:solidFill>
                  <a:srgbClr val="7030A0"/>
                </a:solidFill>
                <a:latin typeface="Arial" panose="020B0604020202020204" pitchFamily="34" charset="0"/>
                <a:cs typeface="Arial" panose="020B0604020202020204" pitchFamily="34" charset="0"/>
              </a:rPr>
              <a:t> </a:t>
            </a:r>
            <a:r>
              <a:rPr lang="en-US" sz="3400" dirty="0" err="1">
                <a:solidFill>
                  <a:srgbClr val="7030A0"/>
                </a:solidFill>
                <a:latin typeface="Arial" panose="020B0604020202020204" pitchFamily="34" charset="0"/>
                <a:cs typeface="Arial" panose="020B0604020202020204" pitchFamily="34" charset="0"/>
              </a:rPr>
              <a:t>nhân</a:t>
            </a:r>
            <a:r>
              <a:rPr lang="en-US" sz="3400" dirty="0">
                <a:solidFill>
                  <a:srgbClr val="7030A0"/>
                </a:solidFill>
                <a:latin typeface="Arial" panose="020B0604020202020204" pitchFamily="34" charset="0"/>
                <a:cs typeface="Arial" panose="020B0604020202020204" pitchFamily="34" charset="0"/>
              </a:rPr>
              <a:t> </a:t>
            </a:r>
            <a:r>
              <a:rPr lang="en-US" sz="3400" dirty="0" err="1">
                <a:solidFill>
                  <a:srgbClr val="7030A0"/>
                </a:solidFill>
                <a:latin typeface="Arial" panose="020B0604020202020204" pitchFamily="34" charset="0"/>
                <a:cs typeface="Arial" panose="020B0604020202020204" pitchFamily="34" charset="0"/>
              </a:rPr>
              <a:t>dân</a:t>
            </a:r>
            <a:r>
              <a:rPr lang="en-US" sz="3400" dirty="0">
                <a:solidFill>
                  <a:srgbClr val="7030A0"/>
                </a:solidFill>
                <a:latin typeface="Arial" panose="020B0604020202020204" pitchFamily="34" charset="0"/>
                <a:cs typeface="Arial" panose="020B0604020202020204" pitchFamily="34" charset="0"/>
              </a:rPr>
              <a:t> Thanh </a:t>
            </a:r>
            <a:r>
              <a:rPr lang="en-US" sz="3400" dirty="0" err="1">
                <a:solidFill>
                  <a:srgbClr val="7030A0"/>
                </a:solidFill>
                <a:latin typeface="Arial" panose="020B0604020202020204" pitchFamily="34" charset="0"/>
                <a:cs typeface="Arial" panose="020B0604020202020204" pitchFamily="34" charset="0"/>
              </a:rPr>
              <a:t>Hóa</a:t>
            </a:r>
            <a:endParaRPr lang="en-US" sz="3400" dirty="0">
              <a:solidFill>
                <a:srgbClr val="7030A0"/>
              </a:solidFill>
              <a:latin typeface="Arial" panose="020B0604020202020204" pitchFamily="34" charset="0"/>
              <a:cs typeface="Arial" panose="020B0604020202020204" pitchFamily="34" charset="0"/>
            </a:endParaRPr>
          </a:p>
          <a:p>
            <a:pPr marL="0" indent="0" algn="just">
              <a:lnSpc>
                <a:spcPct val="120000"/>
              </a:lnSpc>
              <a:buNone/>
            </a:pPr>
            <a:r>
              <a:rPr lang="en-US" sz="3200" dirty="0"/>
              <a:t>         </a:t>
            </a:r>
            <a:r>
              <a:rPr lang="en-US" sz="3200" dirty="0" err="1"/>
              <a:t>Chúng</a:t>
            </a:r>
            <a:r>
              <a:rPr lang="en-US" sz="3200" dirty="0"/>
              <a:t> ta </a:t>
            </a:r>
            <a:r>
              <a:rPr lang="en-US" sz="3200" dirty="0" err="1"/>
              <a:t>đều</a:t>
            </a:r>
            <a:r>
              <a:rPr lang="en-US" sz="3200" dirty="0"/>
              <a:t> </a:t>
            </a:r>
            <a:r>
              <a:rPr lang="en-US" sz="3200" dirty="0" err="1"/>
              <a:t>rõ</a:t>
            </a:r>
            <a:r>
              <a:rPr lang="en-US" sz="3200" dirty="0"/>
              <a:t>, </a:t>
            </a:r>
            <a:r>
              <a:rPr lang="en-US" sz="3200" dirty="0" err="1"/>
              <a:t>từ</a:t>
            </a:r>
            <a:r>
              <a:rPr lang="en-US" sz="3200" dirty="0"/>
              <a:t> </a:t>
            </a:r>
            <a:r>
              <a:rPr lang="en-US" sz="3200" dirty="0" err="1"/>
              <a:t>thủa</a:t>
            </a:r>
            <a:r>
              <a:rPr lang="en-US" sz="3200" dirty="0"/>
              <a:t> </a:t>
            </a:r>
            <a:r>
              <a:rPr lang="en-US" sz="3200" dirty="0" err="1"/>
              <a:t>bình</a:t>
            </a:r>
            <a:r>
              <a:rPr lang="en-US" sz="3200" dirty="0"/>
              <a:t> minh </a:t>
            </a:r>
            <a:r>
              <a:rPr lang="en-US" sz="3200" dirty="0" err="1"/>
              <a:t>của</a:t>
            </a:r>
            <a:r>
              <a:rPr lang="en-US" sz="3200" dirty="0"/>
              <a:t> </a:t>
            </a:r>
            <a:r>
              <a:rPr lang="en-US" sz="3200" dirty="0" err="1"/>
              <a:t>lịch</a:t>
            </a:r>
            <a:r>
              <a:rPr lang="en-US" sz="3200" dirty="0"/>
              <a:t> </a:t>
            </a:r>
            <a:r>
              <a:rPr lang="en-US" sz="3200" dirty="0" err="1"/>
              <a:t>sử</a:t>
            </a:r>
            <a:r>
              <a:rPr lang="en-US" sz="3200" dirty="0"/>
              <a:t> </a:t>
            </a:r>
            <a:r>
              <a:rPr lang="en-US" sz="3200" dirty="0" err="1"/>
              <a:t>dân</a:t>
            </a:r>
            <a:r>
              <a:rPr lang="en-US" sz="3200" dirty="0"/>
              <a:t> </a:t>
            </a:r>
            <a:r>
              <a:rPr lang="en-US" sz="3200" dirty="0" err="1"/>
              <a:t>tộc</a:t>
            </a:r>
            <a:r>
              <a:rPr lang="en-US" sz="3200" dirty="0"/>
              <a:t>, </a:t>
            </a:r>
            <a:r>
              <a:rPr lang="en-US" sz="3200" dirty="0" err="1"/>
              <a:t>cũng</a:t>
            </a:r>
            <a:r>
              <a:rPr lang="en-US" sz="3200" dirty="0"/>
              <a:t> </a:t>
            </a:r>
            <a:r>
              <a:rPr lang="en-US" sz="3200" dirty="0" err="1"/>
              <a:t>như</a:t>
            </a:r>
            <a:r>
              <a:rPr lang="en-US" sz="3200" dirty="0"/>
              <a:t> </a:t>
            </a:r>
            <a:r>
              <a:rPr lang="en-US" sz="3200" dirty="0" err="1"/>
              <a:t>lịch</a:t>
            </a:r>
            <a:r>
              <a:rPr lang="en-US" sz="3200" dirty="0"/>
              <a:t> </a:t>
            </a:r>
            <a:r>
              <a:rPr lang="en-US" sz="3200" dirty="0" err="1"/>
              <a:t>sử</a:t>
            </a:r>
            <a:r>
              <a:rPr lang="en-US" sz="3200" dirty="0"/>
              <a:t> </a:t>
            </a:r>
            <a:r>
              <a:rPr lang="en-US" sz="3200" dirty="0" err="1"/>
              <a:t>của</a:t>
            </a:r>
            <a:r>
              <a:rPr lang="en-US" sz="3200" dirty="0"/>
              <a:t> Thanh </a:t>
            </a:r>
            <a:r>
              <a:rPr lang="en-US" sz="3200" dirty="0" err="1"/>
              <a:t>Hóa</a:t>
            </a:r>
            <a:r>
              <a:rPr lang="en-US" sz="3200" dirty="0"/>
              <a:t>, </a:t>
            </a:r>
            <a:r>
              <a:rPr lang="en-US" sz="3200" dirty="0" err="1"/>
              <a:t>các</a:t>
            </a:r>
            <a:r>
              <a:rPr lang="en-US" sz="3200" dirty="0"/>
              <a:t> </a:t>
            </a:r>
            <a:r>
              <a:rPr lang="en-US" sz="3200" dirty="0" err="1"/>
              <a:t>thế</a:t>
            </a:r>
            <a:r>
              <a:rPr lang="en-US" sz="3200" dirty="0"/>
              <a:t> </a:t>
            </a:r>
            <a:r>
              <a:rPr lang="en-US" sz="3200" dirty="0" err="1"/>
              <a:t>hệ</a:t>
            </a:r>
            <a:r>
              <a:rPr lang="en-US" sz="3200" dirty="0"/>
              <a:t> cha </a:t>
            </a:r>
            <a:r>
              <a:rPr lang="en-US" sz="3200" dirty="0" err="1"/>
              <a:t>ông</a:t>
            </a:r>
            <a:r>
              <a:rPr lang="en-US" sz="3200" dirty="0"/>
              <a:t> </a:t>
            </a:r>
            <a:r>
              <a:rPr lang="en-US" sz="3200" dirty="0" err="1"/>
              <a:t>chúng</a:t>
            </a:r>
            <a:r>
              <a:rPr lang="en-US" sz="3200" dirty="0"/>
              <a:t> ta </a:t>
            </a:r>
            <a:r>
              <a:rPr lang="en-US" sz="3200" dirty="0" err="1"/>
              <a:t>đã</a:t>
            </a:r>
            <a:r>
              <a:rPr lang="en-US" sz="3200" dirty="0"/>
              <a:t> </a:t>
            </a:r>
            <a:r>
              <a:rPr lang="en-US" sz="3200" dirty="0" err="1"/>
              <a:t>sớm</a:t>
            </a:r>
            <a:r>
              <a:rPr lang="en-US" sz="3200" dirty="0"/>
              <a:t> </a:t>
            </a:r>
            <a:r>
              <a:rPr lang="en-US" sz="3200" dirty="0" err="1"/>
              <a:t>hình</a:t>
            </a:r>
            <a:r>
              <a:rPr lang="en-US" sz="3200" dirty="0"/>
              <a:t> </a:t>
            </a:r>
            <a:r>
              <a:rPr lang="en-US" sz="3200" dirty="0" err="1"/>
              <a:t>thành</a:t>
            </a:r>
            <a:r>
              <a:rPr lang="en-US" sz="3200" dirty="0"/>
              <a:t> </a:t>
            </a:r>
            <a:r>
              <a:rPr lang="en-US" sz="3200" dirty="0" err="1"/>
              <a:t>tinh</a:t>
            </a:r>
            <a:r>
              <a:rPr lang="en-US" sz="3200" dirty="0"/>
              <a:t> </a:t>
            </a:r>
            <a:r>
              <a:rPr lang="en-US" sz="3200" dirty="0" err="1"/>
              <a:t>thần</a:t>
            </a:r>
            <a:r>
              <a:rPr lang="en-US" sz="3200" dirty="0"/>
              <a:t> </a:t>
            </a:r>
            <a:r>
              <a:rPr lang="en-US" sz="3200" dirty="0" err="1"/>
              <a:t>yêu</a:t>
            </a:r>
            <a:r>
              <a:rPr lang="en-US" sz="3200" dirty="0"/>
              <a:t> </a:t>
            </a:r>
            <a:r>
              <a:rPr lang="en-US" sz="3200" dirty="0" err="1"/>
              <a:t>nước</a:t>
            </a:r>
            <a:r>
              <a:rPr lang="en-US" sz="3200" dirty="0"/>
              <a:t>, ý </a:t>
            </a:r>
            <a:r>
              <a:rPr lang="en-US" sz="3200" dirty="0" err="1"/>
              <a:t>chí</a:t>
            </a:r>
            <a:r>
              <a:rPr lang="en-US" sz="3200" dirty="0"/>
              <a:t> </a:t>
            </a:r>
            <a:r>
              <a:rPr lang="en-US" sz="3200" dirty="0" err="1"/>
              <a:t>tự</a:t>
            </a:r>
            <a:r>
              <a:rPr lang="en-US" sz="3200" dirty="0"/>
              <a:t> </a:t>
            </a:r>
            <a:r>
              <a:rPr lang="en-US" sz="3200" dirty="0" err="1"/>
              <a:t>cường</a:t>
            </a:r>
            <a:r>
              <a:rPr lang="en-US" sz="3200" dirty="0"/>
              <a:t>, </a:t>
            </a:r>
            <a:r>
              <a:rPr lang="en-US" sz="3200" dirty="0" err="1"/>
              <a:t>khát</a:t>
            </a:r>
            <a:r>
              <a:rPr lang="en-US" sz="3200" dirty="0"/>
              <a:t> </a:t>
            </a:r>
            <a:r>
              <a:rPr lang="en-US" sz="3200" dirty="0" err="1"/>
              <a:t>vọng</a:t>
            </a:r>
            <a:r>
              <a:rPr lang="en-US" sz="3200" dirty="0"/>
              <a:t> </a:t>
            </a:r>
            <a:r>
              <a:rPr lang="en-US" sz="3200" dirty="0" err="1"/>
              <a:t>xây</a:t>
            </a:r>
            <a:r>
              <a:rPr lang="en-US" sz="3200" dirty="0"/>
              <a:t> </a:t>
            </a:r>
            <a:r>
              <a:rPr lang="en-US" sz="3200" dirty="0" err="1"/>
              <a:t>dựng</a:t>
            </a:r>
            <a:r>
              <a:rPr lang="en-US" sz="3200" dirty="0"/>
              <a:t> </a:t>
            </a:r>
            <a:r>
              <a:rPr lang="en-US" sz="3200" dirty="0" err="1"/>
              <a:t>và</a:t>
            </a:r>
            <a:r>
              <a:rPr lang="en-US" sz="3200" dirty="0"/>
              <a:t> </a:t>
            </a:r>
            <a:r>
              <a:rPr lang="en-US" sz="3200" dirty="0" err="1"/>
              <a:t>phát</a:t>
            </a:r>
            <a:r>
              <a:rPr lang="en-US" sz="3200" dirty="0"/>
              <a:t> </a:t>
            </a:r>
            <a:r>
              <a:rPr lang="en-US" sz="3200" dirty="0" err="1"/>
              <a:t>triển</a:t>
            </a:r>
            <a:r>
              <a:rPr lang="en-US" sz="3200" dirty="0"/>
              <a:t> Thanh </a:t>
            </a:r>
            <a:r>
              <a:rPr lang="en-US" sz="3200" dirty="0" err="1"/>
              <a:t>Hóa</a:t>
            </a:r>
            <a:r>
              <a:rPr lang="en-US" sz="3200" dirty="0"/>
              <a:t> </a:t>
            </a:r>
            <a:r>
              <a:rPr lang="en-US" sz="3200" dirty="0" err="1"/>
              <a:t>giàu</a:t>
            </a:r>
            <a:r>
              <a:rPr lang="en-US" sz="3200" dirty="0"/>
              <a:t> </a:t>
            </a:r>
            <a:r>
              <a:rPr lang="en-US" sz="3200" dirty="0" err="1"/>
              <a:t>đẹp</a:t>
            </a:r>
            <a:r>
              <a:rPr lang="en-US" sz="3200" dirty="0"/>
              <a:t>, </a:t>
            </a:r>
            <a:r>
              <a:rPr lang="en-US" sz="3200" dirty="0" err="1"/>
              <a:t>văn</a:t>
            </a:r>
            <a:r>
              <a:rPr lang="en-US" sz="3200" dirty="0"/>
              <a:t> </a:t>
            </a:r>
            <a:r>
              <a:rPr lang="en-US" sz="3200" dirty="0" err="1"/>
              <a:t>minh</a:t>
            </a:r>
            <a:r>
              <a:rPr lang="en-US" sz="3200" dirty="0"/>
              <a:t>, </a:t>
            </a:r>
            <a:r>
              <a:rPr lang="en-US" sz="3200" dirty="0" err="1"/>
              <a:t>hiện</a:t>
            </a:r>
            <a:r>
              <a:rPr lang="en-US" sz="3200" dirty="0"/>
              <a:t> </a:t>
            </a:r>
            <a:r>
              <a:rPr lang="en-US" sz="3200" dirty="0" err="1"/>
              <a:t>đại</a:t>
            </a:r>
            <a:r>
              <a:rPr lang="en-US" sz="3200" dirty="0"/>
              <a:t>.</a:t>
            </a:r>
            <a:r>
              <a:rPr lang="en-US" sz="3200" dirty="0">
                <a:solidFill>
                  <a:srgbClr val="00B050"/>
                </a:solidFill>
              </a:rPr>
              <a:t> </a:t>
            </a:r>
            <a:r>
              <a:rPr lang="en-US" sz="3200" dirty="0">
                <a:solidFill>
                  <a:srgbClr val="FF0000"/>
                </a:solidFill>
              </a:rPr>
              <a:t> </a:t>
            </a:r>
            <a:r>
              <a:rPr lang="en-US" sz="3200" dirty="0" err="1">
                <a:solidFill>
                  <a:srgbClr val="FF0000"/>
                </a:solidFill>
              </a:rPr>
              <a:t>Trải</a:t>
            </a:r>
            <a:r>
              <a:rPr lang="en-US" sz="3200" dirty="0">
                <a:solidFill>
                  <a:srgbClr val="FF0000"/>
                </a:solidFill>
              </a:rPr>
              <a:t> qua </a:t>
            </a:r>
            <a:r>
              <a:rPr lang="en-US" sz="3200" dirty="0" err="1">
                <a:solidFill>
                  <a:srgbClr val="FF0000"/>
                </a:solidFill>
              </a:rPr>
              <a:t>mấy</a:t>
            </a:r>
            <a:r>
              <a:rPr lang="en-US" sz="3200" dirty="0">
                <a:solidFill>
                  <a:srgbClr val="FF0000"/>
                </a:solidFill>
              </a:rPr>
              <a:t> </a:t>
            </a:r>
            <a:r>
              <a:rPr lang="en-US" sz="3200" dirty="0" err="1">
                <a:solidFill>
                  <a:srgbClr val="FF0000"/>
                </a:solidFill>
              </a:rPr>
              <a:t>ngàn</a:t>
            </a:r>
            <a:r>
              <a:rPr lang="en-US" sz="3200" dirty="0">
                <a:solidFill>
                  <a:srgbClr val="FF0000"/>
                </a:solidFill>
              </a:rPr>
              <a:t> </a:t>
            </a:r>
            <a:r>
              <a:rPr lang="en-US" sz="3200" dirty="0" err="1">
                <a:solidFill>
                  <a:srgbClr val="FF0000"/>
                </a:solidFill>
              </a:rPr>
              <a:t>năm</a:t>
            </a:r>
            <a:r>
              <a:rPr lang="en-US" sz="3200" dirty="0">
                <a:solidFill>
                  <a:srgbClr val="FF0000"/>
                </a:solidFill>
              </a:rPr>
              <a:t> </a:t>
            </a:r>
            <a:r>
              <a:rPr lang="en-US" sz="3200" dirty="0" err="1">
                <a:solidFill>
                  <a:srgbClr val="FF0000"/>
                </a:solidFill>
              </a:rPr>
              <a:t>lịch</a:t>
            </a:r>
            <a:r>
              <a:rPr lang="en-US" sz="3200" dirty="0">
                <a:solidFill>
                  <a:srgbClr val="FF0000"/>
                </a:solidFill>
              </a:rPr>
              <a:t> </a:t>
            </a:r>
            <a:r>
              <a:rPr lang="en-US" sz="3200" dirty="0" err="1">
                <a:solidFill>
                  <a:srgbClr val="FF0000"/>
                </a:solidFill>
              </a:rPr>
              <a:t>sử</a:t>
            </a:r>
            <a:r>
              <a:rPr lang="en-US" sz="3200" dirty="0">
                <a:solidFill>
                  <a:srgbClr val="FF0000"/>
                </a:solidFill>
              </a:rPr>
              <a:t>, </a:t>
            </a:r>
            <a:r>
              <a:rPr lang="en-US" sz="3200" dirty="0" err="1">
                <a:solidFill>
                  <a:srgbClr val="FF0000"/>
                </a:solidFill>
              </a:rPr>
              <a:t>tinh</a:t>
            </a:r>
            <a:r>
              <a:rPr lang="en-US" sz="3200" dirty="0">
                <a:solidFill>
                  <a:srgbClr val="FF0000"/>
                </a:solidFill>
              </a:rPr>
              <a:t> </a:t>
            </a:r>
            <a:r>
              <a:rPr lang="en-US" sz="3200" dirty="0" err="1">
                <a:solidFill>
                  <a:srgbClr val="FF0000"/>
                </a:solidFill>
              </a:rPr>
              <a:t>thần</a:t>
            </a:r>
            <a:r>
              <a:rPr lang="en-US" sz="3200" dirty="0">
                <a:solidFill>
                  <a:srgbClr val="FF0000"/>
                </a:solidFill>
              </a:rPr>
              <a:t> </a:t>
            </a:r>
            <a:r>
              <a:rPr lang="en-US" sz="3200" dirty="0" err="1">
                <a:solidFill>
                  <a:srgbClr val="FF0000"/>
                </a:solidFill>
              </a:rPr>
              <a:t>yêu</a:t>
            </a:r>
            <a:r>
              <a:rPr lang="en-US" sz="3200" dirty="0">
                <a:solidFill>
                  <a:srgbClr val="FF0000"/>
                </a:solidFill>
              </a:rPr>
              <a:t> </a:t>
            </a:r>
            <a:r>
              <a:rPr lang="en-US" sz="3200" dirty="0" err="1">
                <a:solidFill>
                  <a:srgbClr val="FF0000"/>
                </a:solidFill>
              </a:rPr>
              <a:t>nước</a:t>
            </a:r>
            <a:r>
              <a:rPr lang="en-US" sz="3200" dirty="0">
                <a:solidFill>
                  <a:srgbClr val="FF0000"/>
                </a:solidFill>
              </a:rPr>
              <a:t>, ý </a:t>
            </a:r>
            <a:r>
              <a:rPr lang="en-US" sz="3200" dirty="0" err="1">
                <a:solidFill>
                  <a:srgbClr val="FF0000"/>
                </a:solidFill>
              </a:rPr>
              <a:t>chí</a:t>
            </a:r>
            <a:r>
              <a:rPr lang="en-US" sz="3200" dirty="0">
                <a:solidFill>
                  <a:srgbClr val="FF0000"/>
                </a:solidFill>
              </a:rPr>
              <a:t> </a:t>
            </a:r>
            <a:r>
              <a:rPr lang="en-US" sz="3200" dirty="0" err="1">
                <a:solidFill>
                  <a:srgbClr val="FF0000"/>
                </a:solidFill>
              </a:rPr>
              <a:t>tự</a:t>
            </a:r>
            <a:r>
              <a:rPr lang="en-US" sz="3200" dirty="0">
                <a:solidFill>
                  <a:srgbClr val="FF0000"/>
                </a:solidFill>
              </a:rPr>
              <a:t> </a:t>
            </a:r>
            <a:r>
              <a:rPr lang="en-US" sz="3200" dirty="0" err="1">
                <a:solidFill>
                  <a:srgbClr val="FF0000"/>
                </a:solidFill>
              </a:rPr>
              <a:t>cường</a:t>
            </a:r>
            <a:r>
              <a:rPr lang="en-US" sz="3200" dirty="0">
                <a:solidFill>
                  <a:srgbClr val="FF0000"/>
                </a:solidFill>
              </a:rPr>
              <a:t>, </a:t>
            </a:r>
            <a:r>
              <a:rPr lang="en-US" sz="3200" dirty="0" err="1">
                <a:solidFill>
                  <a:srgbClr val="FF0000"/>
                </a:solidFill>
              </a:rPr>
              <a:t>khát</a:t>
            </a:r>
            <a:r>
              <a:rPr lang="en-US" sz="3200" dirty="0">
                <a:solidFill>
                  <a:srgbClr val="FF0000"/>
                </a:solidFill>
              </a:rPr>
              <a:t> </a:t>
            </a:r>
            <a:r>
              <a:rPr lang="en-US" sz="3200" dirty="0" err="1">
                <a:solidFill>
                  <a:srgbClr val="FF0000"/>
                </a:solidFill>
              </a:rPr>
              <a:t>vọng</a:t>
            </a:r>
            <a:r>
              <a:rPr lang="en-US" sz="3200" dirty="0">
                <a:solidFill>
                  <a:srgbClr val="FF0000"/>
                </a:solidFill>
              </a:rPr>
              <a:t> </a:t>
            </a:r>
            <a:r>
              <a:rPr lang="en-US" sz="3200" dirty="0" err="1">
                <a:solidFill>
                  <a:srgbClr val="FF0000"/>
                </a:solidFill>
              </a:rPr>
              <a:t>xây</a:t>
            </a:r>
            <a:r>
              <a:rPr lang="en-US" sz="3200" dirty="0">
                <a:solidFill>
                  <a:srgbClr val="FF0000"/>
                </a:solidFill>
              </a:rPr>
              <a:t> </a:t>
            </a:r>
            <a:r>
              <a:rPr lang="en-US" sz="3200" dirty="0" err="1">
                <a:solidFill>
                  <a:srgbClr val="FF0000"/>
                </a:solidFill>
              </a:rPr>
              <a:t>dựng</a:t>
            </a:r>
            <a:r>
              <a:rPr lang="en-US" sz="3200" dirty="0">
                <a:solidFill>
                  <a:srgbClr val="FF0000"/>
                </a:solidFill>
              </a:rPr>
              <a:t> </a:t>
            </a:r>
            <a:r>
              <a:rPr lang="en-US" sz="3200" dirty="0" err="1">
                <a:solidFill>
                  <a:srgbClr val="FF0000"/>
                </a:solidFill>
              </a:rPr>
              <a:t>và</a:t>
            </a:r>
            <a:r>
              <a:rPr lang="en-US" sz="3200" dirty="0">
                <a:solidFill>
                  <a:srgbClr val="FF0000"/>
                </a:solidFill>
              </a:rPr>
              <a:t> </a:t>
            </a:r>
            <a:r>
              <a:rPr lang="en-US" sz="3200" dirty="0" err="1">
                <a:solidFill>
                  <a:srgbClr val="FF0000"/>
                </a:solidFill>
              </a:rPr>
              <a:t>phát</a:t>
            </a:r>
            <a:r>
              <a:rPr lang="en-US" sz="3200" dirty="0">
                <a:solidFill>
                  <a:srgbClr val="FF0000"/>
                </a:solidFill>
              </a:rPr>
              <a:t> </a:t>
            </a:r>
            <a:r>
              <a:rPr lang="en-US" sz="3200" dirty="0" err="1">
                <a:solidFill>
                  <a:srgbClr val="FF0000"/>
                </a:solidFill>
              </a:rPr>
              <a:t>triển</a:t>
            </a:r>
            <a:r>
              <a:rPr lang="en-US" sz="3200" dirty="0">
                <a:solidFill>
                  <a:srgbClr val="FF0000"/>
                </a:solidFill>
              </a:rPr>
              <a:t> Thanh </a:t>
            </a:r>
            <a:r>
              <a:rPr lang="en-US" sz="3200" dirty="0" err="1">
                <a:solidFill>
                  <a:srgbClr val="FF0000"/>
                </a:solidFill>
              </a:rPr>
              <a:t>Hóa</a:t>
            </a:r>
            <a:r>
              <a:rPr lang="en-US" sz="3200" dirty="0">
                <a:solidFill>
                  <a:srgbClr val="FF0000"/>
                </a:solidFill>
              </a:rPr>
              <a:t> </a:t>
            </a:r>
            <a:r>
              <a:rPr lang="en-US" sz="3200" dirty="0" err="1">
                <a:solidFill>
                  <a:srgbClr val="FF0000"/>
                </a:solidFill>
              </a:rPr>
              <a:t>giàu</a:t>
            </a:r>
            <a:r>
              <a:rPr lang="en-US" sz="3200" dirty="0">
                <a:solidFill>
                  <a:srgbClr val="FF0000"/>
                </a:solidFill>
              </a:rPr>
              <a:t> </a:t>
            </a:r>
            <a:r>
              <a:rPr lang="en-US" sz="3200" dirty="0" err="1">
                <a:solidFill>
                  <a:srgbClr val="FF0000"/>
                </a:solidFill>
              </a:rPr>
              <a:t>đẹp</a:t>
            </a:r>
            <a:r>
              <a:rPr lang="en-US" sz="3200" dirty="0">
                <a:solidFill>
                  <a:srgbClr val="FF0000"/>
                </a:solidFill>
              </a:rPr>
              <a:t>, </a:t>
            </a:r>
            <a:r>
              <a:rPr lang="en-US" sz="3200" dirty="0" err="1">
                <a:solidFill>
                  <a:srgbClr val="FF0000"/>
                </a:solidFill>
              </a:rPr>
              <a:t>văn</a:t>
            </a:r>
            <a:r>
              <a:rPr lang="en-US" sz="3200" dirty="0">
                <a:solidFill>
                  <a:srgbClr val="FF0000"/>
                </a:solidFill>
              </a:rPr>
              <a:t> </a:t>
            </a:r>
            <a:r>
              <a:rPr lang="en-US" sz="3200" dirty="0" err="1">
                <a:solidFill>
                  <a:srgbClr val="FF0000"/>
                </a:solidFill>
              </a:rPr>
              <a:t>minh</a:t>
            </a:r>
            <a:r>
              <a:rPr lang="en-US" sz="3200" dirty="0">
                <a:solidFill>
                  <a:srgbClr val="FF0000"/>
                </a:solidFill>
              </a:rPr>
              <a:t>, </a:t>
            </a:r>
            <a:r>
              <a:rPr lang="en-US" sz="3200" dirty="0" err="1">
                <a:solidFill>
                  <a:srgbClr val="FF0000"/>
                </a:solidFill>
              </a:rPr>
              <a:t>hiện</a:t>
            </a:r>
            <a:r>
              <a:rPr lang="en-US" sz="3200" dirty="0">
                <a:solidFill>
                  <a:srgbClr val="FF0000"/>
                </a:solidFill>
              </a:rPr>
              <a:t> </a:t>
            </a:r>
            <a:r>
              <a:rPr lang="en-US" sz="3200" dirty="0" err="1">
                <a:solidFill>
                  <a:srgbClr val="FF0000"/>
                </a:solidFill>
              </a:rPr>
              <a:t>đại</a:t>
            </a:r>
            <a:r>
              <a:rPr lang="en-US" sz="3200" dirty="0">
                <a:solidFill>
                  <a:srgbClr val="FF0000"/>
                </a:solidFill>
              </a:rPr>
              <a:t> </a:t>
            </a:r>
            <a:r>
              <a:rPr lang="en-US" sz="3200" dirty="0" err="1">
                <a:solidFill>
                  <a:srgbClr val="FF0000"/>
                </a:solidFill>
              </a:rPr>
              <a:t>đã</a:t>
            </a:r>
            <a:r>
              <a:rPr lang="en-US" sz="3200" dirty="0">
                <a:solidFill>
                  <a:srgbClr val="FF0000"/>
                </a:solidFill>
              </a:rPr>
              <a:t> </a:t>
            </a:r>
            <a:r>
              <a:rPr lang="en-US" sz="3200" dirty="0" err="1">
                <a:solidFill>
                  <a:srgbClr val="FF0000"/>
                </a:solidFill>
              </a:rPr>
              <a:t>trở</a:t>
            </a:r>
            <a:r>
              <a:rPr lang="en-US" sz="3200" dirty="0">
                <a:solidFill>
                  <a:srgbClr val="FF0000"/>
                </a:solidFill>
              </a:rPr>
              <a:t> </a:t>
            </a:r>
            <a:r>
              <a:rPr lang="en-US" sz="3200" dirty="0" err="1">
                <a:solidFill>
                  <a:srgbClr val="FF0000"/>
                </a:solidFill>
              </a:rPr>
              <a:t>thành</a:t>
            </a:r>
            <a:r>
              <a:rPr lang="en-US" sz="3200" dirty="0">
                <a:solidFill>
                  <a:srgbClr val="FF0000"/>
                </a:solidFill>
              </a:rPr>
              <a:t> </a:t>
            </a:r>
            <a:r>
              <a:rPr lang="en-US" sz="3200" dirty="0" err="1">
                <a:solidFill>
                  <a:srgbClr val="FF0000"/>
                </a:solidFill>
              </a:rPr>
              <a:t>giá</a:t>
            </a:r>
            <a:r>
              <a:rPr lang="en-US" sz="3200" dirty="0">
                <a:solidFill>
                  <a:srgbClr val="FF0000"/>
                </a:solidFill>
              </a:rPr>
              <a:t> </a:t>
            </a:r>
            <a:r>
              <a:rPr lang="en-US" sz="3200" dirty="0" err="1">
                <a:solidFill>
                  <a:srgbClr val="FF0000"/>
                </a:solidFill>
              </a:rPr>
              <a:t>trị</a:t>
            </a:r>
            <a:r>
              <a:rPr lang="en-US" sz="3200" dirty="0">
                <a:solidFill>
                  <a:srgbClr val="FF0000"/>
                </a:solidFill>
              </a:rPr>
              <a:t> </a:t>
            </a:r>
            <a:r>
              <a:rPr lang="en-US" sz="3200" dirty="0" err="1">
                <a:solidFill>
                  <a:srgbClr val="FF0000"/>
                </a:solidFill>
              </a:rPr>
              <a:t>truyền</a:t>
            </a:r>
            <a:r>
              <a:rPr lang="en-US" sz="3200" dirty="0">
                <a:solidFill>
                  <a:srgbClr val="FF0000"/>
                </a:solidFill>
              </a:rPr>
              <a:t> </a:t>
            </a:r>
            <a:r>
              <a:rPr lang="en-US" sz="3200" dirty="0" err="1">
                <a:solidFill>
                  <a:srgbClr val="FF0000"/>
                </a:solidFill>
              </a:rPr>
              <a:t>thống</a:t>
            </a:r>
            <a:r>
              <a:rPr lang="en-US" sz="3200" dirty="0">
                <a:solidFill>
                  <a:srgbClr val="FF0000"/>
                </a:solidFill>
              </a:rPr>
              <a:t> </a:t>
            </a:r>
            <a:r>
              <a:rPr lang="en-US" sz="3200" dirty="0" err="1">
                <a:solidFill>
                  <a:srgbClr val="FF0000"/>
                </a:solidFill>
              </a:rPr>
              <a:t>tinh</a:t>
            </a:r>
            <a:r>
              <a:rPr lang="en-US" sz="3200" dirty="0">
                <a:solidFill>
                  <a:srgbClr val="FF0000"/>
                </a:solidFill>
              </a:rPr>
              <a:t> </a:t>
            </a:r>
            <a:r>
              <a:rPr lang="en-US" sz="3200" dirty="0" err="1">
                <a:solidFill>
                  <a:srgbClr val="FF0000"/>
                </a:solidFill>
              </a:rPr>
              <a:t>thần</a:t>
            </a:r>
            <a:r>
              <a:rPr lang="en-US" sz="3200" dirty="0">
                <a:solidFill>
                  <a:srgbClr val="FF0000"/>
                </a:solidFill>
              </a:rPr>
              <a:t> </a:t>
            </a:r>
            <a:r>
              <a:rPr lang="en-US" sz="3200" dirty="0" err="1">
                <a:solidFill>
                  <a:srgbClr val="FF0000"/>
                </a:solidFill>
              </a:rPr>
              <a:t>quý</a:t>
            </a:r>
            <a:r>
              <a:rPr lang="en-US" sz="3200" dirty="0">
                <a:solidFill>
                  <a:srgbClr val="FF0000"/>
                </a:solidFill>
              </a:rPr>
              <a:t> </a:t>
            </a:r>
            <a:r>
              <a:rPr lang="en-US" sz="3200" dirty="0" err="1">
                <a:solidFill>
                  <a:srgbClr val="FF0000"/>
                </a:solidFill>
              </a:rPr>
              <a:t>báu</a:t>
            </a:r>
            <a:r>
              <a:rPr lang="en-US" sz="3200" dirty="0">
                <a:solidFill>
                  <a:srgbClr val="FF0000"/>
                </a:solidFill>
              </a:rPr>
              <a:t> </a:t>
            </a:r>
            <a:r>
              <a:rPr lang="en-US" sz="3200" dirty="0" err="1">
                <a:solidFill>
                  <a:srgbClr val="FF0000"/>
                </a:solidFill>
              </a:rPr>
              <a:t>của</a:t>
            </a:r>
            <a:r>
              <a:rPr lang="en-US" sz="3200" dirty="0">
                <a:solidFill>
                  <a:srgbClr val="FF0000"/>
                </a:solidFill>
              </a:rPr>
              <a:t> </a:t>
            </a:r>
            <a:r>
              <a:rPr lang="en-US" sz="3200" dirty="0" err="1">
                <a:solidFill>
                  <a:srgbClr val="FF0000"/>
                </a:solidFill>
              </a:rPr>
              <a:t>nhân</a:t>
            </a:r>
            <a:r>
              <a:rPr lang="en-US" sz="3200" dirty="0">
                <a:solidFill>
                  <a:srgbClr val="FF0000"/>
                </a:solidFill>
              </a:rPr>
              <a:t> </a:t>
            </a:r>
            <a:r>
              <a:rPr lang="en-US" sz="3200" dirty="0" err="1">
                <a:solidFill>
                  <a:srgbClr val="FF0000"/>
                </a:solidFill>
              </a:rPr>
              <a:t>dân</a:t>
            </a:r>
            <a:r>
              <a:rPr lang="en-US" sz="3200" dirty="0">
                <a:solidFill>
                  <a:srgbClr val="FF0000"/>
                </a:solidFill>
              </a:rPr>
              <a:t> </a:t>
            </a:r>
            <a:r>
              <a:rPr lang="en-US" sz="3200" dirty="0" err="1">
                <a:solidFill>
                  <a:srgbClr val="FF0000"/>
                </a:solidFill>
              </a:rPr>
              <a:t>các</a:t>
            </a:r>
            <a:r>
              <a:rPr lang="en-US" sz="3200" dirty="0">
                <a:solidFill>
                  <a:srgbClr val="FF0000"/>
                </a:solidFill>
              </a:rPr>
              <a:t> </a:t>
            </a:r>
            <a:r>
              <a:rPr lang="en-US" sz="3200" dirty="0" err="1">
                <a:solidFill>
                  <a:srgbClr val="FF0000"/>
                </a:solidFill>
              </a:rPr>
              <a:t>dân</a:t>
            </a:r>
            <a:r>
              <a:rPr lang="en-US" sz="3200" dirty="0">
                <a:solidFill>
                  <a:srgbClr val="FF0000"/>
                </a:solidFill>
              </a:rPr>
              <a:t> </a:t>
            </a:r>
            <a:r>
              <a:rPr lang="en-US" sz="3200" dirty="0" err="1">
                <a:solidFill>
                  <a:srgbClr val="FF0000"/>
                </a:solidFill>
              </a:rPr>
              <a:t>tộc</a:t>
            </a:r>
            <a:r>
              <a:rPr lang="en-US" sz="3200" dirty="0">
                <a:solidFill>
                  <a:srgbClr val="FF0000"/>
                </a:solidFill>
              </a:rPr>
              <a:t> </a:t>
            </a:r>
            <a:r>
              <a:rPr lang="en-US" sz="3200" dirty="0" err="1">
                <a:solidFill>
                  <a:srgbClr val="FF0000"/>
                </a:solidFill>
              </a:rPr>
              <a:t>Thánh</a:t>
            </a:r>
            <a:r>
              <a:rPr lang="en-US" sz="3200" dirty="0">
                <a:solidFill>
                  <a:srgbClr val="FF0000"/>
                </a:solidFill>
              </a:rPr>
              <a:t> </a:t>
            </a:r>
            <a:r>
              <a:rPr lang="en-US" sz="3200" dirty="0" err="1">
                <a:solidFill>
                  <a:srgbClr val="FF0000"/>
                </a:solidFill>
              </a:rPr>
              <a:t>Hóa</a:t>
            </a:r>
            <a:r>
              <a:rPr lang="en-US" sz="3200" dirty="0">
                <a:solidFill>
                  <a:srgbClr val="FF0000"/>
                </a:solidFill>
              </a:rPr>
              <a:t>.  </a:t>
            </a:r>
            <a:r>
              <a:rPr lang="en-US" sz="3200" dirty="0" err="1"/>
              <a:t>Trong</a:t>
            </a:r>
            <a:r>
              <a:rPr lang="en-US" sz="3200" dirty="0"/>
              <a:t> </a:t>
            </a:r>
            <a:r>
              <a:rPr lang="en-US" sz="3200" dirty="0" err="1"/>
              <a:t>thời</a:t>
            </a:r>
            <a:r>
              <a:rPr lang="en-US" sz="3200" dirty="0"/>
              <a:t> </a:t>
            </a:r>
            <a:r>
              <a:rPr lang="en-US" sz="3200" dirty="0" err="1"/>
              <a:t>kỳ</a:t>
            </a:r>
            <a:r>
              <a:rPr lang="en-US" sz="3200" dirty="0"/>
              <a:t> </a:t>
            </a:r>
            <a:r>
              <a:rPr lang="en-US" sz="3200" dirty="0" err="1"/>
              <a:t>mới</a:t>
            </a:r>
            <a:r>
              <a:rPr lang="en-US" sz="3200" dirty="0"/>
              <a:t>, </a:t>
            </a:r>
            <a:r>
              <a:rPr lang="en-US" sz="3200" dirty="0" err="1"/>
              <a:t>chúng</a:t>
            </a:r>
            <a:r>
              <a:rPr lang="en-US" sz="3200" dirty="0"/>
              <a:t> ta </a:t>
            </a:r>
            <a:r>
              <a:rPr lang="en-US" sz="3200" dirty="0" err="1"/>
              <a:t>càng</a:t>
            </a:r>
            <a:r>
              <a:rPr lang="en-US" sz="3200" dirty="0"/>
              <a:t> </a:t>
            </a:r>
            <a:r>
              <a:rPr lang="en-US" sz="3200" dirty="0" err="1"/>
              <a:t>cần</a:t>
            </a:r>
            <a:r>
              <a:rPr lang="en-US" sz="3200" dirty="0"/>
              <a:t> </a:t>
            </a:r>
            <a:r>
              <a:rPr lang="en-US" sz="3200" dirty="0" err="1"/>
              <a:t>phải</a:t>
            </a:r>
            <a:r>
              <a:rPr lang="en-US" sz="3200" dirty="0"/>
              <a:t> </a:t>
            </a:r>
            <a:r>
              <a:rPr lang="en-US" sz="3200" dirty="0" err="1"/>
              <a:t>khơi</a:t>
            </a:r>
            <a:r>
              <a:rPr lang="en-US" sz="3200" dirty="0"/>
              <a:t> </a:t>
            </a:r>
            <a:r>
              <a:rPr lang="en-US" sz="3200" dirty="0" err="1"/>
              <a:t>dậy</a:t>
            </a:r>
            <a:r>
              <a:rPr lang="en-US" sz="3200" dirty="0"/>
              <a:t> </a:t>
            </a:r>
            <a:r>
              <a:rPr lang="en-US" sz="3200" dirty="0" err="1"/>
              <a:t>tinh</a:t>
            </a:r>
            <a:r>
              <a:rPr lang="en-US" sz="3200" dirty="0"/>
              <a:t> </a:t>
            </a:r>
            <a:r>
              <a:rPr lang="en-US" sz="3200" dirty="0" err="1"/>
              <a:t>thần</a:t>
            </a:r>
            <a:r>
              <a:rPr lang="en-US" sz="3200" dirty="0"/>
              <a:t> </a:t>
            </a:r>
            <a:r>
              <a:rPr lang="en-US" sz="3200" dirty="0" err="1"/>
              <a:t>yêu</a:t>
            </a:r>
            <a:r>
              <a:rPr lang="en-US" sz="3200" dirty="0"/>
              <a:t> </a:t>
            </a:r>
            <a:r>
              <a:rPr lang="en-US" sz="3200" dirty="0" err="1"/>
              <a:t>nước</a:t>
            </a:r>
            <a:r>
              <a:rPr lang="en-US" sz="3200" dirty="0"/>
              <a:t>, ý </a:t>
            </a:r>
            <a:r>
              <a:rPr lang="en-US" sz="3200" dirty="0" err="1"/>
              <a:t>chí</a:t>
            </a:r>
            <a:r>
              <a:rPr lang="en-US" sz="3200" dirty="0"/>
              <a:t> </a:t>
            </a:r>
            <a:r>
              <a:rPr lang="en-US" sz="3200" dirty="0" err="1"/>
              <a:t>tự</a:t>
            </a:r>
            <a:r>
              <a:rPr lang="en-US" sz="3200" dirty="0"/>
              <a:t> </a:t>
            </a:r>
            <a:r>
              <a:rPr lang="en-US" sz="3200" dirty="0" err="1"/>
              <a:t>cường</a:t>
            </a:r>
            <a:r>
              <a:rPr lang="en-US" sz="3200" dirty="0"/>
              <a:t>, </a:t>
            </a:r>
            <a:r>
              <a:rPr lang="en-US" sz="3200" dirty="0" err="1"/>
              <a:t>khát</a:t>
            </a:r>
            <a:r>
              <a:rPr lang="en-US" sz="3200" dirty="0"/>
              <a:t> </a:t>
            </a:r>
            <a:r>
              <a:rPr lang="en-US" sz="3200" dirty="0" err="1"/>
              <a:t>vọng</a:t>
            </a:r>
            <a:r>
              <a:rPr lang="en-US" sz="3200" dirty="0"/>
              <a:t> </a:t>
            </a:r>
            <a:r>
              <a:rPr lang="en-US" sz="3200" dirty="0" err="1"/>
              <a:t>xây</a:t>
            </a:r>
            <a:r>
              <a:rPr lang="en-US" sz="3200" dirty="0"/>
              <a:t> </a:t>
            </a:r>
            <a:r>
              <a:rPr lang="en-US" sz="3200" dirty="0" err="1"/>
              <a:t>dựng</a:t>
            </a:r>
            <a:r>
              <a:rPr lang="en-US" sz="3200" dirty="0"/>
              <a:t> </a:t>
            </a:r>
            <a:r>
              <a:rPr lang="en-US" sz="3200" dirty="0" err="1"/>
              <a:t>và</a:t>
            </a:r>
            <a:r>
              <a:rPr lang="en-US" sz="3200" dirty="0"/>
              <a:t> </a:t>
            </a:r>
            <a:r>
              <a:rPr lang="en-US" sz="3200" dirty="0" err="1"/>
              <a:t>phát</a:t>
            </a:r>
            <a:r>
              <a:rPr lang="en-US" sz="3200" dirty="0"/>
              <a:t> </a:t>
            </a:r>
            <a:r>
              <a:rPr lang="en-US" sz="3200" dirty="0" err="1"/>
              <a:t>triển</a:t>
            </a:r>
            <a:r>
              <a:rPr lang="en-US" sz="3200" dirty="0"/>
              <a:t> Thanh </a:t>
            </a:r>
            <a:r>
              <a:rPr lang="en-US" sz="3200" dirty="0" err="1"/>
              <a:t>Hóa</a:t>
            </a:r>
            <a:r>
              <a:rPr lang="en-US" sz="3200" dirty="0"/>
              <a:t> </a:t>
            </a:r>
            <a:r>
              <a:rPr lang="en-US" sz="3200" dirty="0" err="1"/>
              <a:t>giàu</a:t>
            </a:r>
            <a:r>
              <a:rPr lang="en-US" sz="3200" dirty="0"/>
              <a:t> </a:t>
            </a:r>
            <a:r>
              <a:rPr lang="en-US" sz="3200" dirty="0" err="1"/>
              <a:t>đẹp</a:t>
            </a:r>
            <a:r>
              <a:rPr lang="en-US" sz="3200" dirty="0"/>
              <a:t>, </a:t>
            </a:r>
            <a:r>
              <a:rPr lang="en-US" sz="3200" dirty="0" err="1"/>
              <a:t>văn</a:t>
            </a:r>
            <a:r>
              <a:rPr lang="en-US" sz="3200" dirty="0"/>
              <a:t> </a:t>
            </a:r>
            <a:r>
              <a:rPr lang="en-US" sz="3200" dirty="0" err="1"/>
              <a:t>minh</a:t>
            </a:r>
            <a:r>
              <a:rPr lang="en-US" sz="3200" dirty="0"/>
              <a:t>, </a:t>
            </a:r>
            <a:r>
              <a:rPr lang="en-US" sz="3200" dirty="0" err="1"/>
              <a:t>hiện</a:t>
            </a:r>
            <a:r>
              <a:rPr lang="en-US" sz="3200" dirty="0"/>
              <a:t> </a:t>
            </a:r>
            <a:r>
              <a:rPr lang="en-US" sz="3200" dirty="0" err="1"/>
              <a:t>đại</a:t>
            </a:r>
            <a:r>
              <a:rPr lang="en-US" sz="3200" dirty="0"/>
              <a:t> </a:t>
            </a:r>
            <a:r>
              <a:rPr lang="en-US" sz="3200" dirty="0" err="1"/>
              <a:t>để</a:t>
            </a:r>
            <a:r>
              <a:rPr lang="en-US" sz="3800" dirty="0">
                <a:latin typeface="Arial" panose="020B0604020202020204" pitchFamily="34" charset="0"/>
                <a:cs typeface="Arial" panose="020B0604020202020204" pitchFamily="34" charset="0"/>
              </a:rPr>
              <a:t> </a:t>
            </a:r>
            <a:r>
              <a:rPr lang="en-US" sz="3400" i="1" spc="1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đến</a:t>
            </a:r>
            <a:r>
              <a:rPr lang="en-US" sz="3400" i="1" spc="1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3400" i="1" spc="1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năm</a:t>
            </a:r>
            <a:r>
              <a:rPr lang="en-US" sz="3400" i="1" spc="1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2025 </a:t>
            </a:r>
            <a:r>
              <a:rPr lang="en-US" sz="3400" i="1" spc="1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nằm</a:t>
            </a:r>
            <a:r>
              <a:rPr lang="en-US" sz="3400" i="1" spc="1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3400" i="1" spc="1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trong</a:t>
            </a:r>
            <a:r>
              <a:rPr lang="en-US" sz="3400" i="1" spc="1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3400" i="1" spc="1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nhóm</a:t>
            </a:r>
            <a:r>
              <a:rPr lang="en-US" sz="3400" i="1" spc="1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3400" i="1" spc="1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các</a:t>
            </a:r>
            <a:r>
              <a:rPr lang="en-US" sz="3400" i="1" spc="1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3400" i="1" spc="1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tỉnh</a:t>
            </a:r>
            <a:r>
              <a:rPr lang="en-US" sz="3400" i="1" spc="1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3400" i="1" spc="1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dẫn</a:t>
            </a:r>
            <a:r>
              <a:rPr lang="en-US" sz="3400" i="1" spc="1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3400" i="1" spc="1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đầu</a:t>
            </a:r>
            <a:r>
              <a:rPr lang="en-US" sz="3400" i="1" spc="1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3400" i="1" spc="1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cả</a:t>
            </a:r>
            <a:r>
              <a:rPr lang="en-US" sz="3400" i="1" spc="1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3400" i="1" spc="1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nước</a:t>
            </a:r>
            <a:r>
              <a:rPr lang="en-US" sz="3400" i="1" spc="1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 </a:t>
            </a:r>
            <a:r>
              <a:rPr lang="en-US" sz="3400" i="1" spc="1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một</a:t>
            </a:r>
            <a:r>
              <a:rPr lang="en-US" sz="3400" i="1" spc="1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3400" i="1" spc="1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cực</a:t>
            </a:r>
            <a:r>
              <a:rPr lang="en-US" sz="3400" i="1" spc="1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3400" i="1" spc="1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tăng</a:t>
            </a:r>
            <a:r>
              <a:rPr lang="en-US" sz="3400" i="1" spc="1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3400" i="1" spc="1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trưởng</a:t>
            </a:r>
            <a:r>
              <a:rPr lang="en-US" sz="3400" i="1" spc="1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3400" i="1" spc="1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mới</a:t>
            </a:r>
            <a:r>
              <a:rPr lang="en-US" sz="3400" i="1" spc="1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3400" i="1" spc="1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cùng</a:t>
            </a:r>
            <a:r>
              <a:rPr lang="en-US" sz="3400" i="1" spc="1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3400" i="1" spc="1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với</a:t>
            </a:r>
            <a:r>
              <a:rPr lang="en-US" sz="3400" i="1" spc="1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3400" i="1" spc="1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Hà</a:t>
            </a:r>
            <a:r>
              <a:rPr lang="en-US" sz="3400" i="1" spc="1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3400" i="1" spc="1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Nội</a:t>
            </a:r>
            <a:r>
              <a:rPr lang="en-US" sz="3400" i="1" spc="1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3400" i="1" spc="1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Hải</a:t>
            </a:r>
            <a:r>
              <a:rPr lang="en-US" sz="3400" i="1" spc="1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3400" i="1" spc="1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Phòng</a:t>
            </a:r>
            <a:r>
              <a:rPr lang="en-US" sz="3400" i="1" spc="1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3400" i="1" spc="1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và</a:t>
            </a:r>
            <a:r>
              <a:rPr lang="en-US" sz="3400" i="1" spc="1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3400" i="1" spc="1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Quảng</a:t>
            </a:r>
            <a:r>
              <a:rPr lang="en-US" sz="3400" i="1" spc="1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3400" i="1" spc="1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Ninh</a:t>
            </a:r>
            <a:r>
              <a:rPr lang="en-US" sz="3400" i="1" spc="1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3400" i="1" spc="1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tạo</a:t>
            </a:r>
            <a:r>
              <a:rPr lang="en-US" sz="3400" i="1" spc="1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3400" i="1" spc="1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thành</a:t>
            </a:r>
            <a:r>
              <a:rPr lang="en-US" sz="3400" i="1" spc="1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3400" i="1" spc="1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tứ</a:t>
            </a:r>
            <a:r>
              <a:rPr lang="en-US" sz="3400" i="1" spc="1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3400" i="1" spc="1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giác</a:t>
            </a:r>
            <a:r>
              <a:rPr lang="en-US" sz="3400" i="1" spc="1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3400" i="1" spc="1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phát</a:t>
            </a:r>
            <a:r>
              <a:rPr lang="en-US" sz="3400" i="1" spc="1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3400" i="1" spc="1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triển</a:t>
            </a:r>
            <a:r>
              <a:rPr lang="en-US" sz="3400" i="1" spc="1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ở </a:t>
            </a:r>
            <a:r>
              <a:rPr lang="en-US" sz="3400" i="1" spc="1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phía</a:t>
            </a:r>
            <a:r>
              <a:rPr lang="en-US" sz="3400" i="1" spc="1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3400" i="1" spc="1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Bắc</a:t>
            </a:r>
            <a:r>
              <a:rPr lang="en-US" sz="3400" i="1" spc="1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3400" i="1" spc="1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của</a:t>
            </a:r>
            <a:r>
              <a:rPr lang="en-US" sz="3400" i="1" spc="1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3400" i="1" spc="1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Tổ</a:t>
            </a:r>
            <a:r>
              <a:rPr lang="en-US" sz="3400" i="1" spc="1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3400" i="1" spc="1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quốc</a:t>
            </a:r>
            <a:r>
              <a:rPr lang="en-US" sz="3400" i="1" spc="1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3400" i="1" spc="1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đến</a:t>
            </a:r>
            <a:r>
              <a:rPr lang="en-US" sz="3400" i="1" spc="1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3400" i="1" spc="1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năm</a:t>
            </a:r>
            <a:r>
              <a:rPr lang="en-US" sz="3400" i="1" spc="1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2030 </a:t>
            </a:r>
            <a:r>
              <a:rPr lang="en-US" sz="3400" i="1" spc="1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trở</a:t>
            </a:r>
            <a:r>
              <a:rPr lang="en-US" sz="3400" i="1" spc="1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3400" i="1" spc="1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thành</a:t>
            </a:r>
            <a:r>
              <a:rPr lang="en-US" sz="3400" i="1" spc="1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3400" i="1" spc="1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tỉnh</a:t>
            </a:r>
            <a:r>
              <a:rPr lang="en-US" sz="3400" i="1" spc="1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3400" i="1" spc="1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công</a:t>
            </a:r>
            <a:r>
              <a:rPr lang="en-US" sz="3400" i="1" spc="1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3400" i="1" spc="1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nghiệp</a:t>
            </a:r>
            <a:r>
              <a:rPr lang="en-US" sz="3400" i="1" spc="1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3400" i="1" spc="1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theo</a:t>
            </a:r>
            <a:r>
              <a:rPr lang="en-US" sz="3400" i="1" spc="1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3400" i="1" spc="1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hướng</a:t>
            </a:r>
            <a:r>
              <a:rPr lang="en-US" sz="3400" i="1" spc="1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3400" i="1" spc="1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hiện</a:t>
            </a:r>
            <a:r>
              <a:rPr lang="en-US" sz="3400" i="1" spc="1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3400" i="1" spc="1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đại</a:t>
            </a:r>
            <a:r>
              <a:rPr lang="en-US" sz="3400" i="1" spc="1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3400" i="1" spc="1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người</a:t>
            </a:r>
            <a:r>
              <a:rPr lang="en-US" sz="3400" i="1" spc="1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3400" i="1" spc="1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dân</a:t>
            </a:r>
            <a:r>
              <a:rPr lang="en-US" sz="3400" i="1" spc="1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3400" i="1" spc="1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có</a:t>
            </a:r>
            <a:r>
              <a:rPr lang="en-US" sz="3400" i="1" spc="1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3400" i="1" spc="1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mức</a:t>
            </a:r>
            <a:r>
              <a:rPr lang="en-US" sz="3400" i="1" spc="1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3400" i="1" spc="1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sống</a:t>
            </a:r>
            <a:r>
              <a:rPr lang="en-US" sz="3400" i="1" spc="1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3400" i="1" spc="1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cao</a:t>
            </a:r>
            <a:r>
              <a:rPr lang="en-US" sz="3400" i="1" spc="1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3400" i="1" spc="1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hơn</a:t>
            </a:r>
            <a:r>
              <a:rPr lang="en-US" sz="3400" i="1" spc="1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3400" i="1" spc="1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bình</a:t>
            </a:r>
            <a:r>
              <a:rPr lang="en-US" sz="3400" i="1" spc="1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3400" i="1" spc="1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quân</a:t>
            </a:r>
            <a:r>
              <a:rPr lang="en-US" sz="3400" i="1" spc="1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3400" i="1" spc="1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cả</a:t>
            </a:r>
            <a:r>
              <a:rPr lang="en-US" sz="3400" i="1" spc="1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 </a:t>
            </a:r>
            <a:r>
              <a:rPr lang="en-US" sz="3400" i="1" spc="10" dirty="0" err="1">
                <a:solidFill>
                  <a:srgbClr val="FF0000"/>
                </a:solidFill>
                <a:effectLst/>
                <a:latin typeface="Arial" panose="020B0604020202020204" pitchFamily="34" charset="0"/>
                <a:ea typeface="Times New Roman" panose="02020603050405020304" pitchFamily="18" charset="0"/>
                <a:cs typeface="Arial" panose="020B0604020202020204" pitchFamily="34" charset="0"/>
              </a:rPr>
              <a:t>nước</a:t>
            </a:r>
            <a:r>
              <a:rPr lang="en-US" sz="3400" i="1"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a:t>
            </a:r>
            <a:endParaRPr lang="en-US" sz="3400"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457569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0"/>
            <a:ext cx="10515600" cy="6522720"/>
          </a:xfrm>
        </p:spPr>
        <p:txBody>
          <a:bodyPr>
            <a:normAutofit fontScale="92500" lnSpcReduction="10000"/>
          </a:bodyPr>
          <a:lstStyle/>
          <a:p>
            <a:pPr algn="just">
              <a:buNone/>
            </a:pPr>
            <a:r>
              <a:rPr lang="en-US" dirty="0"/>
              <a:t>         </a:t>
            </a:r>
            <a:r>
              <a:rPr lang="en-US" dirty="0">
                <a:solidFill>
                  <a:srgbClr val="7030A0"/>
                </a:solidFill>
              </a:rPr>
              <a:t>2. </a:t>
            </a:r>
            <a:r>
              <a:rPr lang="en-US" sz="2800" dirty="0" err="1">
                <a:solidFill>
                  <a:srgbClr val="7030A0"/>
                </a:solidFill>
              </a:rPr>
              <a:t>Tinh</a:t>
            </a:r>
            <a:r>
              <a:rPr lang="en-US" sz="2800" dirty="0">
                <a:solidFill>
                  <a:srgbClr val="7030A0"/>
                </a:solidFill>
              </a:rPr>
              <a:t> </a:t>
            </a:r>
            <a:r>
              <a:rPr lang="en-US" sz="2800" dirty="0" err="1">
                <a:solidFill>
                  <a:srgbClr val="7030A0"/>
                </a:solidFill>
              </a:rPr>
              <a:t>thần</a:t>
            </a:r>
            <a:r>
              <a:rPr lang="en-US" sz="2800" dirty="0">
                <a:solidFill>
                  <a:srgbClr val="7030A0"/>
                </a:solidFill>
              </a:rPr>
              <a:t> </a:t>
            </a:r>
            <a:r>
              <a:rPr lang="en-US" sz="2800" dirty="0" err="1">
                <a:solidFill>
                  <a:srgbClr val="7030A0"/>
                </a:solidFill>
              </a:rPr>
              <a:t>yêu</a:t>
            </a:r>
            <a:r>
              <a:rPr lang="en-US" sz="2800" dirty="0">
                <a:solidFill>
                  <a:srgbClr val="7030A0"/>
                </a:solidFill>
              </a:rPr>
              <a:t> </a:t>
            </a:r>
            <a:r>
              <a:rPr lang="en-US" sz="2800" dirty="0" err="1">
                <a:solidFill>
                  <a:srgbClr val="7030A0"/>
                </a:solidFill>
              </a:rPr>
              <a:t>nước</a:t>
            </a:r>
            <a:r>
              <a:rPr lang="en-US" sz="2800" dirty="0">
                <a:solidFill>
                  <a:srgbClr val="7030A0"/>
                </a:solidFill>
              </a:rPr>
              <a:t>, ý </a:t>
            </a:r>
            <a:r>
              <a:rPr lang="en-US" sz="2800" dirty="0" err="1">
                <a:solidFill>
                  <a:srgbClr val="7030A0"/>
                </a:solidFill>
              </a:rPr>
              <a:t>chí</a:t>
            </a:r>
            <a:r>
              <a:rPr lang="en-US" sz="2800" dirty="0">
                <a:solidFill>
                  <a:srgbClr val="7030A0"/>
                </a:solidFill>
              </a:rPr>
              <a:t> </a:t>
            </a:r>
            <a:r>
              <a:rPr lang="en-US" sz="2800" dirty="0" err="1">
                <a:solidFill>
                  <a:srgbClr val="7030A0"/>
                </a:solidFill>
              </a:rPr>
              <a:t>tự</a:t>
            </a:r>
            <a:r>
              <a:rPr lang="en-US" sz="2800" dirty="0">
                <a:solidFill>
                  <a:srgbClr val="7030A0"/>
                </a:solidFill>
              </a:rPr>
              <a:t> </a:t>
            </a:r>
            <a:r>
              <a:rPr lang="en-US" sz="2800" dirty="0" err="1">
                <a:solidFill>
                  <a:srgbClr val="7030A0"/>
                </a:solidFill>
              </a:rPr>
              <a:t>cường</a:t>
            </a:r>
            <a:r>
              <a:rPr lang="en-US" sz="2800" dirty="0">
                <a:solidFill>
                  <a:srgbClr val="7030A0"/>
                </a:solidFill>
              </a:rPr>
              <a:t>, </a:t>
            </a:r>
            <a:r>
              <a:rPr lang="en-US" sz="2800" dirty="0" err="1">
                <a:solidFill>
                  <a:srgbClr val="7030A0"/>
                </a:solidFill>
              </a:rPr>
              <a:t>khát</a:t>
            </a:r>
            <a:r>
              <a:rPr lang="en-US" sz="2800" dirty="0">
                <a:solidFill>
                  <a:srgbClr val="7030A0"/>
                </a:solidFill>
              </a:rPr>
              <a:t> </a:t>
            </a:r>
            <a:r>
              <a:rPr lang="en-US" sz="2800" dirty="0" err="1">
                <a:solidFill>
                  <a:srgbClr val="7030A0"/>
                </a:solidFill>
              </a:rPr>
              <a:t>vọng</a:t>
            </a:r>
            <a:r>
              <a:rPr lang="en-US" sz="2800" dirty="0">
                <a:solidFill>
                  <a:srgbClr val="7030A0"/>
                </a:solidFill>
              </a:rPr>
              <a:t> </a:t>
            </a:r>
            <a:r>
              <a:rPr lang="en-US" sz="2800" dirty="0" err="1">
                <a:solidFill>
                  <a:srgbClr val="7030A0"/>
                </a:solidFill>
              </a:rPr>
              <a:t>xây</a:t>
            </a:r>
            <a:r>
              <a:rPr lang="en-US" sz="2800" dirty="0">
                <a:solidFill>
                  <a:srgbClr val="7030A0"/>
                </a:solidFill>
              </a:rPr>
              <a:t> </a:t>
            </a:r>
            <a:r>
              <a:rPr lang="en-US" sz="2800" dirty="0" err="1">
                <a:solidFill>
                  <a:srgbClr val="7030A0"/>
                </a:solidFill>
              </a:rPr>
              <a:t>dựng</a:t>
            </a:r>
            <a:r>
              <a:rPr lang="en-US" sz="2800" dirty="0">
                <a:solidFill>
                  <a:srgbClr val="7030A0"/>
                </a:solidFill>
              </a:rPr>
              <a:t> </a:t>
            </a:r>
            <a:r>
              <a:rPr lang="en-US" sz="2800" dirty="0" err="1">
                <a:solidFill>
                  <a:srgbClr val="7030A0"/>
                </a:solidFill>
              </a:rPr>
              <a:t>và</a:t>
            </a:r>
            <a:r>
              <a:rPr lang="en-US" sz="2800" dirty="0">
                <a:solidFill>
                  <a:srgbClr val="7030A0"/>
                </a:solidFill>
              </a:rPr>
              <a:t> </a:t>
            </a:r>
            <a:r>
              <a:rPr lang="en-US" sz="2800" dirty="0" err="1">
                <a:solidFill>
                  <a:srgbClr val="7030A0"/>
                </a:solidFill>
              </a:rPr>
              <a:t>phát</a:t>
            </a:r>
            <a:r>
              <a:rPr lang="en-US" sz="2800" dirty="0">
                <a:solidFill>
                  <a:srgbClr val="7030A0"/>
                </a:solidFill>
              </a:rPr>
              <a:t> </a:t>
            </a:r>
            <a:r>
              <a:rPr lang="en-US" sz="2800" dirty="0" err="1">
                <a:solidFill>
                  <a:srgbClr val="7030A0"/>
                </a:solidFill>
              </a:rPr>
              <a:t>triển</a:t>
            </a:r>
            <a:r>
              <a:rPr lang="en-US" sz="2800" dirty="0">
                <a:solidFill>
                  <a:srgbClr val="7030A0"/>
                </a:solidFill>
              </a:rPr>
              <a:t> Thanh </a:t>
            </a:r>
            <a:r>
              <a:rPr lang="en-US" sz="2800" dirty="0" err="1">
                <a:solidFill>
                  <a:srgbClr val="7030A0"/>
                </a:solidFill>
              </a:rPr>
              <a:t>Hóa</a:t>
            </a:r>
            <a:r>
              <a:rPr lang="en-US" sz="2800" dirty="0">
                <a:solidFill>
                  <a:srgbClr val="7030A0"/>
                </a:solidFill>
              </a:rPr>
              <a:t> </a:t>
            </a:r>
            <a:r>
              <a:rPr lang="en-US" sz="2800" dirty="0" err="1">
                <a:solidFill>
                  <a:srgbClr val="7030A0"/>
                </a:solidFill>
              </a:rPr>
              <a:t>giàu</a:t>
            </a:r>
            <a:r>
              <a:rPr lang="en-US" sz="2800" dirty="0">
                <a:solidFill>
                  <a:srgbClr val="7030A0"/>
                </a:solidFill>
              </a:rPr>
              <a:t> </a:t>
            </a:r>
            <a:r>
              <a:rPr lang="en-US" sz="2800" dirty="0" err="1">
                <a:solidFill>
                  <a:srgbClr val="7030A0"/>
                </a:solidFill>
              </a:rPr>
              <a:t>đẹp</a:t>
            </a:r>
            <a:r>
              <a:rPr lang="en-US" sz="2800" dirty="0">
                <a:solidFill>
                  <a:srgbClr val="7030A0"/>
                </a:solidFill>
              </a:rPr>
              <a:t>, </a:t>
            </a:r>
            <a:r>
              <a:rPr lang="en-US" sz="2800" dirty="0" err="1">
                <a:solidFill>
                  <a:srgbClr val="7030A0"/>
                </a:solidFill>
              </a:rPr>
              <a:t>văn</a:t>
            </a:r>
            <a:r>
              <a:rPr lang="en-US" sz="2800" dirty="0">
                <a:solidFill>
                  <a:srgbClr val="7030A0"/>
                </a:solidFill>
              </a:rPr>
              <a:t> </a:t>
            </a:r>
            <a:r>
              <a:rPr lang="en-US" sz="2800" dirty="0" err="1">
                <a:solidFill>
                  <a:srgbClr val="7030A0"/>
                </a:solidFill>
              </a:rPr>
              <a:t>minh</a:t>
            </a:r>
            <a:r>
              <a:rPr lang="en-US" sz="2800" dirty="0">
                <a:solidFill>
                  <a:srgbClr val="7030A0"/>
                </a:solidFill>
              </a:rPr>
              <a:t>, </a:t>
            </a:r>
            <a:r>
              <a:rPr lang="en-US" sz="2800" dirty="0" err="1">
                <a:solidFill>
                  <a:srgbClr val="7030A0"/>
                </a:solidFill>
              </a:rPr>
              <a:t>hiện</a:t>
            </a:r>
            <a:r>
              <a:rPr lang="en-US" sz="2800" dirty="0">
                <a:solidFill>
                  <a:srgbClr val="7030A0"/>
                </a:solidFill>
              </a:rPr>
              <a:t> </a:t>
            </a:r>
            <a:r>
              <a:rPr lang="en-US" sz="2800" dirty="0" err="1">
                <a:solidFill>
                  <a:srgbClr val="7030A0"/>
                </a:solidFill>
              </a:rPr>
              <a:t>đại</a:t>
            </a:r>
            <a:r>
              <a:rPr lang="en-US" sz="2800" dirty="0">
                <a:solidFill>
                  <a:srgbClr val="7030A0"/>
                </a:solidFill>
              </a:rPr>
              <a:t> </a:t>
            </a:r>
            <a:r>
              <a:rPr lang="en-US" sz="2800" dirty="0" err="1">
                <a:solidFill>
                  <a:srgbClr val="7030A0"/>
                </a:solidFill>
              </a:rPr>
              <a:t>là</a:t>
            </a:r>
            <a:r>
              <a:rPr lang="en-US" sz="2800" dirty="0">
                <a:solidFill>
                  <a:srgbClr val="7030A0"/>
                </a:solidFill>
              </a:rPr>
              <a:t> </a:t>
            </a:r>
            <a:r>
              <a:rPr lang="en-US" sz="2800" dirty="0" err="1">
                <a:solidFill>
                  <a:srgbClr val="7030A0"/>
                </a:solidFill>
              </a:rPr>
              <a:t>giá</a:t>
            </a:r>
            <a:r>
              <a:rPr lang="en-US" sz="2800" dirty="0">
                <a:solidFill>
                  <a:srgbClr val="7030A0"/>
                </a:solidFill>
              </a:rPr>
              <a:t> </a:t>
            </a:r>
            <a:r>
              <a:rPr lang="en-US" sz="2800" dirty="0" err="1">
                <a:solidFill>
                  <a:srgbClr val="7030A0"/>
                </a:solidFill>
              </a:rPr>
              <a:t>trị</a:t>
            </a:r>
            <a:r>
              <a:rPr lang="en-US" sz="2800" dirty="0">
                <a:solidFill>
                  <a:srgbClr val="7030A0"/>
                </a:solidFill>
              </a:rPr>
              <a:t> </a:t>
            </a:r>
            <a:r>
              <a:rPr lang="en-US" sz="2800" dirty="0" err="1">
                <a:solidFill>
                  <a:srgbClr val="7030A0"/>
                </a:solidFill>
              </a:rPr>
              <a:t>truyền</a:t>
            </a:r>
            <a:r>
              <a:rPr lang="en-US" sz="2800" dirty="0">
                <a:solidFill>
                  <a:srgbClr val="7030A0"/>
                </a:solidFill>
              </a:rPr>
              <a:t> </a:t>
            </a:r>
            <a:r>
              <a:rPr lang="en-US" sz="2800" dirty="0" err="1">
                <a:solidFill>
                  <a:srgbClr val="7030A0"/>
                </a:solidFill>
              </a:rPr>
              <a:t>thống</a:t>
            </a:r>
            <a:r>
              <a:rPr lang="en-US" sz="2800" dirty="0">
                <a:solidFill>
                  <a:srgbClr val="7030A0"/>
                </a:solidFill>
              </a:rPr>
              <a:t> </a:t>
            </a:r>
            <a:r>
              <a:rPr lang="en-US" sz="2800" dirty="0" err="1">
                <a:solidFill>
                  <a:srgbClr val="7030A0"/>
                </a:solidFill>
              </a:rPr>
              <a:t>tinh</a:t>
            </a:r>
            <a:r>
              <a:rPr lang="en-US" sz="2800" dirty="0">
                <a:solidFill>
                  <a:srgbClr val="7030A0"/>
                </a:solidFill>
              </a:rPr>
              <a:t> </a:t>
            </a:r>
            <a:r>
              <a:rPr lang="en-US" sz="2800" dirty="0" err="1">
                <a:solidFill>
                  <a:srgbClr val="7030A0"/>
                </a:solidFill>
              </a:rPr>
              <a:t>thần</a:t>
            </a:r>
            <a:r>
              <a:rPr lang="en-US" sz="2800" dirty="0">
                <a:solidFill>
                  <a:srgbClr val="7030A0"/>
                </a:solidFill>
              </a:rPr>
              <a:t> </a:t>
            </a:r>
            <a:r>
              <a:rPr lang="en-US" sz="2800" dirty="0" err="1">
                <a:solidFill>
                  <a:srgbClr val="7030A0"/>
                </a:solidFill>
              </a:rPr>
              <a:t>của</a:t>
            </a:r>
            <a:r>
              <a:rPr lang="en-US" sz="2800" dirty="0">
                <a:solidFill>
                  <a:srgbClr val="7030A0"/>
                </a:solidFill>
              </a:rPr>
              <a:t> </a:t>
            </a:r>
            <a:r>
              <a:rPr lang="en-US" sz="2800" dirty="0" err="1">
                <a:solidFill>
                  <a:srgbClr val="7030A0"/>
                </a:solidFill>
              </a:rPr>
              <a:t>dân</a:t>
            </a:r>
            <a:r>
              <a:rPr lang="en-US" sz="2800" dirty="0">
                <a:solidFill>
                  <a:srgbClr val="7030A0"/>
                </a:solidFill>
              </a:rPr>
              <a:t> </a:t>
            </a:r>
            <a:r>
              <a:rPr lang="en-US" sz="2800" dirty="0" err="1">
                <a:solidFill>
                  <a:srgbClr val="7030A0"/>
                </a:solidFill>
              </a:rPr>
              <a:t>tộc</a:t>
            </a:r>
            <a:r>
              <a:rPr lang="en-US" sz="2800" dirty="0">
                <a:solidFill>
                  <a:srgbClr val="7030A0"/>
                </a:solidFill>
              </a:rPr>
              <a:t> </a:t>
            </a:r>
            <a:r>
              <a:rPr lang="en-US" sz="2800" dirty="0" err="1">
                <a:solidFill>
                  <a:srgbClr val="7030A0"/>
                </a:solidFill>
              </a:rPr>
              <a:t>và</a:t>
            </a:r>
            <a:r>
              <a:rPr lang="en-US" sz="2800" dirty="0">
                <a:solidFill>
                  <a:srgbClr val="7030A0"/>
                </a:solidFill>
              </a:rPr>
              <a:t> </a:t>
            </a:r>
            <a:r>
              <a:rPr lang="en-US" sz="2800" dirty="0" err="1">
                <a:solidFill>
                  <a:srgbClr val="7030A0"/>
                </a:solidFill>
              </a:rPr>
              <a:t>của</a:t>
            </a:r>
            <a:r>
              <a:rPr lang="en-US" sz="2800" dirty="0">
                <a:solidFill>
                  <a:srgbClr val="7030A0"/>
                </a:solidFill>
              </a:rPr>
              <a:t> </a:t>
            </a:r>
            <a:r>
              <a:rPr lang="en-US" sz="2800" dirty="0" err="1">
                <a:solidFill>
                  <a:srgbClr val="7030A0"/>
                </a:solidFill>
              </a:rPr>
              <a:t>nhân</a:t>
            </a:r>
            <a:r>
              <a:rPr lang="en-US" sz="2800" dirty="0">
                <a:solidFill>
                  <a:srgbClr val="7030A0"/>
                </a:solidFill>
              </a:rPr>
              <a:t> </a:t>
            </a:r>
            <a:r>
              <a:rPr lang="en-US" sz="2800" dirty="0" err="1">
                <a:solidFill>
                  <a:srgbClr val="7030A0"/>
                </a:solidFill>
              </a:rPr>
              <a:t>dân</a:t>
            </a:r>
            <a:r>
              <a:rPr lang="en-US" sz="2800" dirty="0">
                <a:solidFill>
                  <a:srgbClr val="7030A0"/>
                </a:solidFill>
              </a:rPr>
              <a:t> Thanh </a:t>
            </a:r>
            <a:r>
              <a:rPr lang="en-US" sz="2800" dirty="0" err="1">
                <a:solidFill>
                  <a:srgbClr val="7030A0"/>
                </a:solidFill>
              </a:rPr>
              <a:t>Hóa</a:t>
            </a:r>
            <a:r>
              <a:rPr lang="en-US" dirty="0">
                <a:solidFill>
                  <a:srgbClr val="00B050"/>
                </a:solidFill>
              </a:rPr>
              <a:t> </a:t>
            </a:r>
            <a:r>
              <a:rPr lang="en-US" dirty="0" err="1">
                <a:solidFill>
                  <a:srgbClr val="7030A0"/>
                </a:solidFill>
              </a:rPr>
              <a:t>từ</a:t>
            </a:r>
            <a:r>
              <a:rPr lang="en-US" dirty="0">
                <a:solidFill>
                  <a:srgbClr val="7030A0"/>
                </a:solidFill>
              </a:rPr>
              <a:t> </a:t>
            </a:r>
            <a:r>
              <a:rPr lang="en-US" dirty="0" err="1">
                <a:solidFill>
                  <a:srgbClr val="7030A0"/>
                </a:solidFill>
              </a:rPr>
              <a:t>khi</a:t>
            </a:r>
            <a:r>
              <a:rPr lang="en-US" dirty="0">
                <a:solidFill>
                  <a:srgbClr val="7030A0"/>
                </a:solidFill>
              </a:rPr>
              <a:t> </a:t>
            </a:r>
            <a:r>
              <a:rPr lang="en-US" dirty="0" err="1">
                <a:solidFill>
                  <a:srgbClr val="7030A0"/>
                </a:solidFill>
              </a:rPr>
              <a:t>có</a:t>
            </a:r>
            <a:r>
              <a:rPr lang="en-US" dirty="0">
                <a:solidFill>
                  <a:srgbClr val="7030A0"/>
                </a:solidFill>
              </a:rPr>
              <a:t> </a:t>
            </a:r>
            <a:r>
              <a:rPr lang="en-US" dirty="0" err="1">
                <a:solidFill>
                  <a:srgbClr val="7030A0"/>
                </a:solidFill>
              </a:rPr>
              <a:t>Đảng</a:t>
            </a:r>
            <a:endParaRPr lang="en-US" dirty="0">
              <a:solidFill>
                <a:srgbClr val="7030A0"/>
              </a:solidFill>
            </a:endParaRPr>
          </a:p>
          <a:p>
            <a:pPr algn="just">
              <a:lnSpc>
                <a:spcPct val="100000"/>
              </a:lnSpc>
              <a:buNone/>
            </a:pPr>
            <a:r>
              <a:rPr lang="en-US" b="1" dirty="0">
                <a:solidFill>
                  <a:srgbClr val="7030A0"/>
                </a:solidFill>
              </a:rPr>
              <a:t>         </a:t>
            </a:r>
            <a:r>
              <a:rPr lang="en-US" dirty="0"/>
              <a:t> </a:t>
            </a:r>
            <a:r>
              <a:rPr lang="en-US" dirty="0" err="1"/>
              <a:t>Từ</a:t>
            </a:r>
            <a:r>
              <a:rPr lang="en-US" dirty="0"/>
              <a:t> </a:t>
            </a:r>
            <a:r>
              <a:rPr lang="en-US" dirty="0" err="1"/>
              <a:t>khi</a:t>
            </a:r>
            <a:r>
              <a:rPr lang="en-US" dirty="0"/>
              <a:t> </a:t>
            </a:r>
            <a:r>
              <a:rPr lang="en-US" dirty="0" err="1"/>
              <a:t>có</a:t>
            </a:r>
            <a:r>
              <a:rPr lang="en-US" dirty="0"/>
              <a:t> chi </a:t>
            </a:r>
            <a:r>
              <a:rPr lang="en-US" dirty="0" err="1"/>
              <a:t>bộ</a:t>
            </a:r>
            <a:r>
              <a:rPr lang="en-US" dirty="0"/>
              <a:t> </a:t>
            </a:r>
            <a:r>
              <a:rPr lang="en-US" dirty="0" err="1"/>
              <a:t>Đảng</a:t>
            </a:r>
            <a:r>
              <a:rPr lang="en-US" dirty="0"/>
              <a:t> </a:t>
            </a:r>
            <a:r>
              <a:rPr lang="en-US" dirty="0" err="1"/>
              <a:t>đầu</a:t>
            </a:r>
            <a:r>
              <a:rPr lang="en-US" dirty="0"/>
              <a:t> </a:t>
            </a:r>
            <a:r>
              <a:rPr lang="en-US" dirty="0" err="1"/>
              <a:t>tiên</a:t>
            </a:r>
            <a:r>
              <a:rPr lang="en-US" dirty="0"/>
              <a:t> ở Thanh </a:t>
            </a:r>
            <a:r>
              <a:rPr lang="en-US" dirty="0" err="1"/>
              <a:t>Hóa</a:t>
            </a:r>
            <a:r>
              <a:rPr lang="en-US" dirty="0"/>
              <a:t> (6/1930 – Chi </a:t>
            </a:r>
            <a:r>
              <a:rPr lang="en-US" dirty="0" err="1"/>
              <a:t>bộ</a:t>
            </a:r>
            <a:r>
              <a:rPr lang="en-US" dirty="0"/>
              <a:t> </a:t>
            </a:r>
            <a:r>
              <a:rPr lang="en-US" dirty="0" err="1"/>
              <a:t>Hàm</a:t>
            </a:r>
            <a:r>
              <a:rPr lang="en-US" dirty="0"/>
              <a:t> </a:t>
            </a:r>
            <a:r>
              <a:rPr lang="en-US" dirty="0" err="1"/>
              <a:t>Hạ-Đông</a:t>
            </a:r>
            <a:r>
              <a:rPr lang="en-US" dirty="0"/>
              <a:t> </a:t>
            </a:r>
            <a:r>
              <a:rPr lang="en-US" dirty="0" err="1"/>
              <a:t>Sơn</a:t>
            </a:r>
            <a:r>
              <a:rPr lang="en-US" dirty="0"/>
              <a:t>), </a:t>
            </a:r>
            <a:r>
              <a:rPr lang="en-US" dirty="0" err="1"/>
              <a:t>t</a:t>
            </a:r>
            <a:r>
              <a:rPr lang="en-US" sz="2800" dirty="0" err="1"/>
              <a:t>inh</a:t>
            </a:r>
            <a:r>
              <a:rPr lang="en-US" sz="2800" dirty="0"/>
              <a:t> </a:t>
            </a:r>
            <a:r>
              <a:rPr lang="en-US" sz="2800" dirty="0" err="1"/>
              <a:t>thần</a:t>
            </a:r>
            <a:r>
              <a:rPr lang="en-US" sz="2800" dirty="0"/>
              <a:t> </a:t>
            </a:r>
            <a:r>
              <a:rPr lang="en-US" sz="2800" dirty="0" err="1"/>
              <a:t>yêu</a:t>
            </a:r>
            <a:r>
              <a:rPr lang="en-US" sz="2800" dirty="0"/>
              <a:t> </a:t>
            </a:r>
            <a:r>
              <a:rPr lang="en-US" sz="2800" dirty="0" err="1"/>
              <a:t>nước</a:t>
            </a:r>
            <a:r>
              <a:rPr lang="en-US" sz="2800" dirty="0"/>
              <a:t>, ý </a:t>
            </a:r>
            <a:r>
              <a:rPr lang="en-US" sz="2800" dirty="0" err="1"/>
              <a:t>chí</a:t>
            </a:r>
            <a:r>
              <a:rPr lang="en-US" sz="2800" dirty="0"/>
              <a:t> </a:t>
            </a:r>
            <a:r>
              <a:rPr lang="en-US" sz="2800" dirty="0" err="1"/>
              <a:t>tự</a:t>
            </a:r>
            <a:r>
              <a:rPr lang="en-US" sz="2800" dirty="0"/>
              <a:t> </a:t>
            </a:r>
            <a:r>
              <a:rPr lang="en-US" sz="2800" dirty="0" err="1"/>
              <a:t>cường</a:t>
            </a:r>
            <a:r>
              <a:rPr lang="en-US" sz="2800" dirty="0"/>
              <a:t>, </a:t>
            </a:r>
            <a:r>
              <a:rPr lang="en-US" sz="2800" dirty="0" err="1"/>
              <a:t>khát</a:t>
            </a:r>
            <a:r>
              <a:rPr lang="en-US" sz="2800" dirty="0"/>
              <a:t> </a:t>
            </a:r>
            <a:r>
              <a:rPr lang="en-US" sz="2800" dirty="0" err="1"/>
              <a:t>vọng</a:t>
            </a:r>
            <a:r>
              <a:rPr lang="en-US" sz="2800" dirty="0"/>
              <a:t> </a:t>
            </a:r>
            <a:r>
              <a:rPr lang="en-US" sz="2800" dirty="0" err="1"/>
              <a:t>xây</a:t>
            </a:r>
            <a:r>
              <a:rPr lang="en-US" sz="2800" dirty="0"/>
              <a:t> </a:t>
            </a:r>
            <a:r>
              <a:rPr lang="en-US" sz="2800" dirty="0" err="1"/>
              <a:t>dựng</a:t>
            </a:r>
            <a:r>
              <a:rPr lang="en-US" sz="2800" dirty="0"/>
              <a:t> </a:t>
            </a:r>
            <a:r>
              <a:rPr lang="en-US" sz="2800" dirty="0" err="1"/>
              <a:t>và</a:t>
            </a:r>
            <a:r>
              <a:rPr lang="en-US" sz="2800" dirty="0"/>
              <a:t> </a:t>
            </a:r>
            <a:r>
              <a:rPr lang="en-US" sz="2800" dirty="0" err="1"/>
              <a:t>phát</a:t>
            </a:r>
            <a:r>
              <a:rPr lang="en-US" sz="2800" dirty="0"/>
              <a:t> </a:t>
            </a:r>
            <a:r>
              <a:rPr lang="en-US" sz="2800" dirty="0" err="1"/>
              <a:t>triển</a:t>
            </a:r>
            <a:r>
              <a:rPr lang="en-US" sz="2800" dirty="0"/>
              <a:t> Thanh </a:t>
            </a:r>
            <a:r>
              <a:rPr lang="en-US" sz="2800" dirty="0" err="1"/>
              <a:t>Hóa</a:t>
            </a:r>
            <a:r>
              <a:rPr lang="en-US" sz="2800" dirty="0"/>
              <a:t> </a:t>
            </a:r>
            <a:r>
              <a:rPr lang="en-US" sz="2800" dirty="0" err="1"/>
              <a:t>giàu</a:t>
            </a:r>
            <a:r>
              <a:rPr lang="en-US" sz="2800" dirty="0"/>
              <a:t> </a:t>
            </a:r>
            <a:r>
              <a:rPr lang="en-US" sz="2800" dirty="0" err="1"/>
              <a:t>đẹp</a:t>
            </a:r>
            <a:r>
              <a:rPr lang="en-US" sz="2800" dirty="0"/>
              <a:t>, </a:t>
            </a:r>
            <a:r>
              <a:rPr lang="en-US" sz="2800" dirty="0" err="1"/>
              <a:t>văn</a:t>
            </a:r>
            <a:r>
              <a:rPr lang="en-US" sz="2800" dirty="0"/>
              <a:t> </a:t>
            </a:r>
            <a:r>
              <a:rPr lang="en-US" sz="2800" dirty="0" err="1"/>
              <a:t>minh</a:t>
            </a:r>
            <a:r>
              <a:rPr lang="en-US" sz="2800" dirty="0"/>
              <a:t>, </a:t>
            </a:r>
            <a:r>
              <a:rPr lang="en-US" sz="2800" dirty="0" err="1"/>
              <a:t>hiện</a:t>
            </a:r>
            <a:r>
              <a:rPr lang="en-US" sz="2800" dirty="0"/>
              <a:t> </a:t>
            </a:r>
            <a:r>
              <a:rPr lang="en-US" sz="2800" dirty="0" err="1"/>
              <a:t>đại</a:t>
            </a:r>
            <a:r>
              <a:rPr lang="en-US" sz="2800" dirty="0"/>
              <a:t> </a:t>
            </a:r>
            <a:r>
              <a:rPr lang="en-US" dirty="0" err="1"/>
              <a:t>thì</a:t>
            </a:r>
            <a:r>
              <a:rPr lang="en-US" sz="2800" dirty="0"/>
              <a:t> </a:t>
            </a:r>
            <a:r>
              <a:rPr lang="en-US" sz="2800" dirty="0" err="1"/>
              <a:t>giá</a:t>
            </a:r>
            <a:r>
              <a:rPr lang="en-US" sz="2800" dirty="0"/>
              <a:t> </a:t>
            </a:r>
            <a:r>
              <a:rPr lang="en-US" sz="2800" dirty="0" err="1"/>
              <a:t>trị</a:t>
            </a:r>
            <a:r>
              <a:rPr lang="en-US" sz="2800" dirty="0"/>
              <a:t> </a:t>
            </a:r>
            <a:r>
              <a:rPr lang="en-US" sz="2800" dirty="0" err="1"/>
              <a:t>truyền</a:t>
            </a:r>
            <a:r>
              <a:rPr lang="en-US" sz="2800" dirty="0"/>
              <a:t> </a:t>
            </a:r>
            <a:r>
              <a:rPr lang="en-US" sz="2800" dirty="0" err="1"/>
              <a:t>thống</a:t>
            </a:r>
            <a:r>
              <a:rPr lang="en-US" sz="2800" dirty="0"/>
              <a:t> </a:t>
            </a:r>
            <a:r>
              <a:rPr lang="en-US" sz="2800" dirty="0" err="1"/>
              <a:t>tinh</a:t>
            </a:r>
            <a:r>
              <a:rPr lang="en-US" sz="2800" dirty="0"/>
              <a:t> </a:t>
            </a:r>
            <a:r>
              <a:rPr lang="en-US" sz="2800" dirty="0" err="1"/>
              <a:t>thần</a:t>
            </a:r>
            <a:r>
              <a:rPr lang="en-US" sz="2800" dirty="0"/>
              <a:t> </a:t>
            </a:r>
            <a:r>
              <a:rPr lang="en-US" sz="2800" dirty="0" err="1"/>
              <a:t>của</a:t>
            </a:r>
            <a:r>
              <a:rPr lang="en-US" sz="2800" dirty="0"/>
              <a:t> </a:t>
            </a:r>
            <a:r>
              <a:rPr lang="en-US" sz="2800" dirty="0" err="1"/>
              <a:t>nhân</a:t>
            </a:r>
            <a:r>
              <a:rPr lang="en-US" sz="2800" dirty="0"/>
              <a:t> </a:t>
            </a:r>
            <a:r>
              <a:rPr lang="en-US" sz="2800" dirty="0" err="1"/>
              <a:t>dân</a:t>
            </a:r>
            <a:r>
              <a:rPr lang="en-US" sz="2800" dirty="0"/>
              <a:t> Thanh </a:t>
            </a:r>
            <a:r>
              <a:rPr lang="en-US" sz="2800" dirty="0" err="1"/>
              <a:t>Hóa</a:t>
            </a:r>
            <a:r>
              <a:rPr lang="en-US" dirty="0"/>
              <a:t> </a:t>
            </a:r>
            <a:r>
              <a:rPr lang="en-US" dirty="0" err="1"/>
              <a:t>được</a:t>
            </a:r>
            <a:r>
              <a:rPr lang="en-US" dirty="0"/>
              <a:t> </a:t>
            </a:r>
            <a:r>
              <a:rPr lang="en-US" dirty="0" err="1"/>
              <a:t>nhân</a:t>
            </a:r>
            <a:r>
              <a:rPr lang="en-US" dirty="0"/>
              <a:t> </a:t>
            </a:r>
            <a:r>
              <a:rPr lang="en-US" dirty="0" err="1"/>
              <a:t>lên</a:t>
            </a:r>
            <a:r>
              <a:rPr lang="en-US" dirty="0"/>
              <a:t>, </a:t>
            </a:r>
            <a:r>
              <a:rPr lang="en-US" dirty="0" err="1"/>
              <a:t>được</a:t>
            </a:r>
            <a:r>
              <a:rPr lang="en-US" dirty="0"/>
              <a:t> </a:t>
            </a:r>
            <a:r>
              <a:rPr lang="en-US" dirty="0" err="1"/>
              <a:t>củng</a:t>
            </a:r>
            <a:r>
              <a:rPr lang="en-US" dirty="0"/>
              <a:t> </a:t>
            </a:r>
            <a:r>
              <a:rPr lang="en-US" dirty="0" err="1"/>
              <a:t>cố</a:t>
            </a:r>
            <a:r>
              <a:rPr lang="en-US" dirty="0"/>
              <a:t> </a:t>
            </a:r>
            <a:r>
              <a:rPr lang="en-US" dirty="0" err="1"/>
              <a:t>sâu</a:t>
            </a:r>
            <a:r>
              <a:rPr lang="en-US" dirty="0"/>
              <a:t> </a:t>
            </a:r>
            <a:r>
              <a:rPr lang="en-US" dirty="0" err="1"/>
              <a:t>sắc</a:t>
            </a:r>
            <a:r>
              <a:rPr lang="en-US" dirty="0"/>
              <a:t> </a:t>
            </a:r>
            <a:r>
              <a:rPr lang="en-US" dirty="0" err="1"/>
              <a:t>thêm</a:t>
            </a:r>
            <a:r>
              <a:rPr lang="en-US" dirty="0"/>
              <a:t> </a:t>
            </a:r>
            <a:r>
              <a:rPr lang="en-US" dirty="0" err="1"/>
              <a:t>cơ</a:t>
            </a:r>
            <a:r>
              <a:rPr lang="en-US" dirty="0"/>
              <a:t> </a:t>
            </a:r>
            <a:r>
              <a:rPr lang="en-US" dirty="0" err="1"/>
              <a:t>sở</a:t>
            </a:r>
            <a:r>
              <a:rPr lang="en-US" dirty="0"/>
              <a:t> khoa </a:t>
            </a:r>
            <a:r>
              <a:rPr lang="en-US" dirty="0" err="1"/>
              <a:t>học</a:t>
            </a:r>
            <a:r>
              <a:rPr lang="en-US" dirty="0"/>
              <a:t> </a:t>
            </a:r>
            <a:r>
              <a:rPr lang="en-US" dirty="0" err="1"/>
              <a:t>và</a:t>
            </a:r>
            <a:r>
              <a:rPr lang="en-US" dirty="0"/>
              <a:t> </a:t>
            </a:r>
            <a:r>
              <a:rPr lang="en-US" dirty="0" err="1"/>
              <a:t>gắn</a:t>
            </a:r>
            <a:r>
              <a:rPr lang="en-US" dirty="0"/>
              <a:t> </a:t>
            </a:r>
            <a:r>
              <a:rPr lang="en-US" dirty="0" err="1"/>
              <a:t>với</a:t>
            </a:r>
            <a:r>
              <a:rPr lang="en-US" dirty="0"/>
              <a:t> </a:t>
            </a:r>
            <a:r>
              <a:rPr lang="en-US" dirty="0" err="1"/>
              <a:t>thực</a:t>
            </a:r>
            <a:r>
              <a:rPr lang="en-US" dirty="0"/>
              <a:t> </a:t>
            </a:r>
            <a:r>
              <a:rPr lang="en-US" dirty="0" err="1"/>
              <a:t>tiễn</a:t>
            </a:r>
            <a:r>
              <a:rPr lang="en-US" dirty="0"/>
              <a:t> Thanh </a:t>
            </a:r>
            <a:r>
              <a:rPr lang="en-US" dirty="0" err="1"/>
              <a:t>Hóa</a:t>
            </a:r>
            <a:r>
              <a:rPr lang="en-US" dirty="0"/>
              <a:t> </a:t>
            </a:r>
            <a:r>
              <a:rPr lang="en-US" dirty="0" err="1"/>
              <a:t>hơn</a:t>
            </a:r>
            <a:r>
              <a:rPr lang="en-US" dirty="0"/>
              <a:t>. Do </a:t>
            </a:r>
            <a:r>
              <a:rPr lang="en-US" dirty="0" err="1"/>
              <a:t>vậy</a:t>
            </a:r>
            <a:r>
              <a:rPr lang="en-US" dirty="0"/>
              <a:t>, </a:t>
            </a:r>
            <a:r>
              <a:rPr lang="en-US" dirty="0" err="1">
                <a:solidFill>
                  <a:srgbClr val="FF0000"/>
                </a:solidFill>
              </a:rPr>
              <a:t>những</a:t>
            </a:r>
            <a:r>
              <a:rPr lang="en-US" dirty="0">
                <a:solidFill>
                  <a:srgbClr val="FF0000"/>
                </a:solidFill>
              </a:rPr>
              <a:t> </a:t>
            </a:r>
            <a:r>
              <a:rPr lang="en-US" dirty="0" err="1">
                <a:solidFill>
                  <a:srgbClr val="FF0000"/>
                </a:solidFill>
              </a:rPr>
              <a:t>nhân</a:t>
            </a:r>
            <a:r>
              <a:rPr lang="en-US" dirty="0">
                <a:solidFill>
                  <a:srgbClr val="FF0000"/>
                </a:solidFill>
              </a:rPr>
              <a:t> </a:t>
            </a:r>
            <a:r>
              <a:rPr lang="en-US" dirty="0" err="1">
                <a:solidFill>
                  <a:srgbClr val="FF0000"/>
                </a:solidFill>
              </a:rPr>
              <a:t>tố</a:t>
            </a:r>
            <a:r>
              <a:rPr lang="en-US" dirty="0">
                <a:solidFill>
                  <a:srgbClr val="FF0000"/>
                </a:solidFill>
              </a:rPr>
              <a:t> </a:t>
            </a:r>
            <a:r>
              <a:rPr lang="en-US" dirty="0" err="1">
                <a:solidFill>
                  <a:srgbClr val="FF0000"/>
                </a:solidFill>
              </a:rPr>
              <a:t>này</a:t>
            </a:r>
            <a:r>
              <a:rPr lang="en-US" dirty="0">
                <a:solidFill>
                  <a:srgbClr val="FF0000"/>
                </a:solidFill>
              </a:rPr>
              <a:t> </a:t>
            </a:r>
            <a:r>
              <a:rPr lang="en-US" dirty="0" err="1">
                <a:solidFill>
                  <a:srgbClr val="FF0000"/>
                </a:solidFill>
              </a:rPr>
              <a:t>càng</a:t>
            </a:r>
            <a:r>
              <a:rPr lang="en-US" dirty="0">
                <a:solidFill>
                  <a:srgbClr val="FF0000"/>
                </a:solidFill>
              </a:rPr>
              <a:t> </a:t>
            </a:r>
            <a:r>
              <a:rPr lang="en-US" dirty="0" err="1">
                <a:solidFill>
                  <a:srgbClr val="FF0000"/>
                </a:solidFill>
              </a:rPr>
              <a:t>trở</a:t>
            </a:r>
            <a:r>
              <a:rPr lang="en-US" dirty="0">
                <a:solidFill>
                  <a:srgbClr val="FF0000"/>
                </a:solidFill>
              </a:rPr>
              <a:t> </a:t>
            </a:r>
            <a:r>
              <a:rPr lang="en-US" dirty="0" err="1">
                <a:solidFill>
                  <a:srgbClr val="FF0000"/>
                </a:solidFill>
              </a:rPr>
              <a:t>thành</a:t>
            </a:r>
            <a:r>
              <a:rPr lang="en-US" dirty="0">
                <a:solidFill>
                  <a:srgbClr val="FF0000"/>
                </a:solidFill>
              </a:rPr>
              <a:t> </a:t>
            </a:r>
            <a:r>
              <a:rPr lang="en-US" dirty="0" err="1">
                <a:solidFill>
                  <a:srgbClr val="FF0000"/>
                </a:solidFill>
              </a:rPr>
              <a:t>một</a:t>
            </a:r>
            <a:r>
              <a:rPr lang="en-US" dirty="0">
                <a:solidFill>
                  <a:srgbClr val="FF0000"/>
                </a:solidFill>
              </a:rPr>
              <a:t> </a:t>
            </a:r>
            <a:r>
              <a:rPr lang="en-US" dirty="0" err="1">
                <a:solidFill>
                  <a:srgbClr val="FF0000"/>
                </a:solidFill>
              </a:rPr>
              <a:t>nguồn</a:t>
            </a:r>
            <a:r>
              <a:rPr lang="en-US" dirty="0">
                <a:solidFill>
                  <a:srgbClr val="FF0000"/>
                </a:solidFill>
              </a:rPr>
              <a:t> </a:t>
            </a:r>
            <a:r>
              <a:rPr lang="en-US" dirty="0" err="1">
                <a:solidFill>
                  <a:srgbClr val="FF0000"/>
                </a:solidFill>
              </a:rPr>
              <a:t>nội</a:t>
            </a:r>
            <a:r>
              <a:rPr lang="en-US" dirty="0">
                <a:solidFill>
                  <a:srgbClr val="FF0000"/>
                </a:solidFill>
              </a:rPr>
              <a:t> </a:t>
            </a:r>
            <a:r>
              <a:rPr lang="en-US" dirty="0" err="1">
                <a:solidFill>
                  <a:srgbClr val="FF0000"/>
                </a:solidFill>
              </a:rPr>
              <a:t>lực</a:t>
            </a:r>
            <a:r>
              <a:rPr lang="en-US" dirty="0">
                <a:solidFill>
                  <a:srgbClr val="FF0000"/>
                </a:solidFill>
              </a:rPr>
              <a:t> </a:t>
            </a:r>
            <a:r>
              <a:rPr lang="en-US" dirty="0" err="1">
                <a:solidFill>
                  <a:srgbClr val="FF0000"/>
                </a:solidFill>
              </a:rPr>
              <a:t>xã</a:t>
            </a:r>
            <a:r>
              <a:rPr lang="en-US" dirty="0">
                <a:solidFill>
                  <a:srgbClr val="FF0000"/>
                </a:solidFill>
              </a:rPr>
              <a:t> </a:t>
            </a:r>
            <a:r>
              <a:rPr lang="en-US" dirty="0" err="1">
                <a:solidFill>
                  <a:srgbClr val="FF0000"/>
                </a:solidFill>
              </a:rPr>
              <a:t>hội</a:t>
            </a:r>
            <a:r>
              <a:rPr lang="en-US" dirty="0">
                <a:solidFill>
                  <a:srgbClr val="FF0000"/>
                </a:solidFill>
              </a:rPr>
              <a:t> </a:t>
            </a:r>
            <a:r>
              <a:rPr lang="en-US" dirty="0" err="1">
                <a:solidFill>
                  <a:srgbClr val="FF0000"/>
                </a:solidFill>
              </a:rPr>
              <a:t>quan</a:t>
            </a:r>
            <a:r>
              <a:rPr lang="en-US" dirty="0">
                <a:solidFill>
                  <a:srgbClr val="FF0000"/>
                </a:solidFill>
              </a:rPr>
              <a:t> </a:t>
            </a:r>
            <a:r>
              <a:rPr lang="en-US" dirty="0" err="1">
                <a:solidFill>
                  <a:srgbClr val="FF0000"/>
                </a:solidFill>
              </a:rPr>
              <a:t>trọng</a:t>
            </a:r>
            <a:r>
              <a:rPr lang="en-US" dirty="0">
                <a:solidFill>
                  <a:srgbClr val="FF0000"/>
                </a:solidFill>
              </a:rPr>
              <a:t> </a:t>
            </a:r>
            <a:r>
              <a:rPr lang="en-US" dirty="0" err="1">
                <a:solidFill>
                  <a:srgbClr val="FF0000"/>
                </a:solidFill>
              </a:rPr>
              <a:t>cho</a:t>
            </a:r>
            <a:r>
              <a:rPr lang="en-US" dirty="0">
                <a:solidFill>
                  <a:srgbClr val="FF0000"/>
                </a:solidFill>
              </a:rPr>
              <a:t> </a:t>
            </a:r>
            <a:r>
              <a:rPr lang="en-US" dirty="0" err="1">
                <a:solidFill>
                  <a:srgbClr val="FF0000"/>
                </a:solidFill>
              </a:rPr>
              <a:t>sự</a:t>
            </a:r>
            <a:r>
              <a:rPr lang="en-US" dirty="0">
                <a:solidFill>
                  <a:srgbClr val="FF0000"/>
                </a:solidFill>
              </a:rPr>
              <a:t> </a:t>
            </a:r>
            <a:r>
              <a:rPr lang="en-US" dirty="0" err="1">
                <a:solidFill>
                  <a:srgbClr val="FF0000"/>
                </a:solidFill>
              </a:rPr>
              <a:t>nghiệp</a:t>
            </a:r>
            <a:r>
              <a:rPr lang="en-US" dirty="0">
                <a:solidFill>
                  <a:srgbClr val="FF0000"/>
                </a:solidFill>
              </a:rPr>
              <a:t> </a:t>
            </a:r>
            <a:r>
              <a:rPr lang="en-US" dirty="0" err="1">
                <a:solidFill>
                  <a:srgbClr val="FF0000"/>
                </a:solidFill>
              </a:rPr>
              <a:t>xây</a:t>
            </a:r>
            <a:r>
              <a:rPr lang="en-US" dirty="0">
                <a:solidFill>
                  <a:srgbClr val="FF0000"/>
                </a:solidFill>
              </a:rPr>
              <a:t> </a:t>
            </a:r>
            <a:r>
              <a:rPr lang="en-US" dirty="0" err="1">
                <a:solidFill>
                  <a:srgbClr val="FF0000"/>
                </a:solidFill>
              </a:rPr>
              <a:t>dựng</a:t>
            </a:r>
            <a:r>
              <a:rPr lang="en-US" dirty="0">
                <a:solidFill>
                  <a:srgbClr val="FF0000"/>
                </a:solidFill>
              </a:rPr>
              <a:t>, </a:t>
            </a:r>
            <a:r>
              <a:rPr lang="en-US" dirty="0" err="1">
                <a:solidFill>
                  <a:srgbClr val="FF0000"/>
                </a:solidFill>
              </a:rPr>
              <a:t>bảo</a:t>
            </a:r>
            <a:r>
              <a:rPr lang="en-US" dirty="0">
                <a:solidFill>
                  <a:srgbClr val="FF0000"/>
                </a:solidFill>
              </a:rPr>
              <a:t> </a:t>
            </a:r>
            <a:r>
              <a:rPr lang="en-US" dirty="0" err="1">
                <a:solidFill>
                  <a:srgbClr val="FF0000"/>
                </a:solidFill>
              </a:rPr>
              <a:t>vệ</a:t>
            </a:r>
            <a:r>
              <a:rPr lang="en-US" dirty="0">
                <a:solidFill>
                  <a:srgbClr val="FF0000"/>
                </a:solidFill>
              </a:rPr>
              <a:t> </a:t>
            </a:r>
            <a:r>
              <a:rPr lang="en-US" dirty="0" err="1">
                <a:solidFill>
                  <a:srgbClr val="FF0000"/>
                </a:solidFill>
              </a:rPr>
              <a:t>Tổ</a:t>
            </a:r>
            <a:r>
              <a:rPr lang="en-US" dirty="0">
                <a:solidFill>
                  <a:srgbClr val="FF0000"/>
                </a:solidFill>
              </a:rPr>
              <a:t> </a:t>
            </a:r>
            <a:r>
              <a:rPr lang="en-US" dirty="0" err="1">
                <a:solidFill>
                  <a:srgbClr val="FF0000"/>
                </a:solidFill>
              </a:rPr>
              <a:t>quốc</a:t>
            </a:r>
            <a:r>
              <a:rPr lang="en-US" dirty="0">
                <a:solidFill>
                  <a:srgbClr val="FF0000"/>
                </a:solidFill>
              </a:rPr>
              <a:t> </a:t>
            </a:r>
            <a:r>
              <a:rPr lang="en-US" dirty="0" err="1">
                <a:solidFill>
                  <a:srgbClr val="FF0000"/>
                </a:solidFill>
              </a:rPr>
              <a:t>tại</a:t>
            </a:r>
            <a:r>
              <a:rPr lang="en-US" dirty="0">
                <a:solidFill>
                  <a:srgbClr val="FF0000"/>
                </a:solidFill>
              </a:rPr>
              <a:t> Thanh </a:t>
            </a:r>
            <a:r>
              <a:rPr lang="en-US" dirty="0" err="1">
                <a:solidFill>
                  <a:srgbClr val="FF0000"/>
                </a:solidFill>
              </a:rPr>
              <a:t>Hóa</a:t>
            </a:r>
            <a:r>
              <a:rPr lang="en-US" dirty="0">
                <a:solidFill>
                  <a:srgbClr val="FF0000"/>
                </a:solidFill>
              </a:rPr>
              <a:t>. </a:t>
            </a:r>
          </a:p>
          <a:p>
            <a:pPr algn="just">
              <a:lnSpc>
                <a:spcPct val="100000"/>
              </a:lnSpc>
              <a:buNone/>
            </a:pPr>
            <a:r>
              <a:rPr lang="en-US" dirty="0">
                <a:solidFill>
                  <a:srgbClr val="FF0000"/>
                </a:solidFill>
              </a:rPr>
              <a:t>           </a:t>
            </a:r>
            <a:r>
              <a:rPr lang="en-US" dirty="0">
                <a:solidFill>
                  <a:srgbClr val="7030A0"/>
                </a:solidFill>
              </a:rPr>
              <a:t>2.1. </a:t>
            </a:r>
            <a:r>
              <a:rPr lang="en-US" dirty="0" err="1">
                <a:solidFill>
                  <a:srgbClr val="7030A0"/>
                </a:solidFill>
              </a:rPr>
              <a:t>Cơ</a:t>
            </a:r>
            <a:r>
              <a:rPr lang="en-US" dirty="0">
                <a:solidFill>
                  <a:srgbClr val="7030A0"/>
                </a:solidFill>
              </a:rPr>
              <a:t> </a:t>
            </a:r>
            <a:r>
              <a:rPr lang="en-US" dirty="0" err="1">
                <a:solidFill>
                  <a:srgbClr val="7030A0"/>
                </a:solidFill>
              </a:rPr>
              <a:t>sở</a:t>
            </a:r>
            <a:r>
              <a:rPr lang="en-US" dirty="0">
                <a:solidFill>
                  <a:srgbClr val="7030A0"/>
                </a:solidFill>
              </a:rPr>
              <a:t> </a:t>
            </a:r>
            <a:r>
              <a:rPr lang="en-US" dirty="0" err="1">
                <a:solidFill>
                  <a:srgbClr val="7030A0"/>
                </a:solidFill>
              </a:rPr>
              <a:t>của</a:t>
            </a:r>
            <a:r>
              <a:rPr lang="en-US" dirty="0">
                <a:solidFill>
                  <a:srgbClr val="7030A0"/>
                </a:solidFill>
              </a:rPr>
              <a:t> </a:t>
            </a:r>
            <a:r>
              <a:rPr lang="en-US" dirty="0" err="1">
                <a:solidFill>
                  <a:srgbClr val="7030A0"/>
                </a:solidFill>
              </a:rPr>
              <a:t>t</a:t>
            </a:r>
            <a:r>
              <a:rPr lang="en-US" sz="2800" dirty="0" err="1">
                <a:solidFill>
                  <a:srgbClr val="7030A0"/>
                </a:solidFill>
              </a:rPr>
              <a:t>inh</a:t>
            </a:r>
            <a:r>
              <a:rPr lang="en-US" sz="2800" dirty="0">
                <a:solidFill>
                  <a:srgbClr val="7030A0"/>
                </a:solidFill>
              </a:rPr>
              <a:t> </a:t>
            </a:r>
            <a:r>
              <a:rPr lang="en-US" sz="2800" dirty="0" err="1">
                <a:solidFill>
                  <a:srgbClr val="7030A0"/>
                </a:solidFill>
              </a:rPr>
              <a:t>thần</a:t>
            </a:r>
            <a:r>
              <a:rPr lang="en-US" sz="2800" dirty="0">
                <a:solidFill>
                  <a:srgbClr val="7030A0"/>
                </a:solidFill>
              </a:rPr>
              <a:t> </a:t>
            </a:r>
            <a:r>
              <a:rPr lang="en-US" sz="2800" dirty="0" err="1">
                <a:solidFill>
                  <a:srgbClr val="7030A0"/>
                </a:solidFill>
              </a:rPr>
              <a:t>yêu</a:t>
            </a:r>
            <a:r>
              <a:rPr lang="en-US" sz="2800" dirty="0">
                <a:solidFill>
                  <a:srgbClr val="7030A0"/>
                </a:solidFill>
              </a:rPr>
              <a:t> </a:t>
            </a:r>
            <a:r>
              <a:rPr lang="en-US" sz="2800" dirty="0" err="1">
                <a:solidFill>
                  <a:srgbClr val="7030A0"/>
                </a:solidFill>
              </a:rPr>
              <a:t>nước</a:t>
            </a:r>
            <a:r>
              <a:rPr lang="en-US" sz="2800" dirty="0">
                <a:solidFill>
                  <a:srgbClr val="7030A0"/>
                </a:solidFill>
              </a:rPr>
              <a:t>, ý </a:t>
            </a:r>
            <a:r>
              <a:rPr lang="en-US" sz="2800" dirty="0" err="1">
                <a:solidFill>
                  <a:srgbClr val="7030A0"/>
                </a:solidFill>
              </a:rPr>
              <a:t>chí</a:t>
            </a:r>
            <a:r>
              <a:rPr lang="en-US" sz="2800" dirty="0">
                <a:solidFill>
                  <a:srgbClr val="7030A0"/>
                </a:solidFill>
              </a:rPr>
              <a:t> </a:t>
            </a:r>
            <a:r>
              <a:rPr lang="en-US" sz="2800" dirty="0" err="1">
                <a:solidFill>
                  <a:srgbClr val="7030A0"/>
                </a:solidFill>
              </a:rPr>
              <a:t>tự</a:t>
            </a:r>
            <a:r>
              <a:rPr lang="en-US" sz="2800" dirty="0">
                <a:solidFill>
                  <a:srgbClr val="7030A0"/>
                </a:solidFill>
              </a:rPr>
              <a:t> </a:t>
            </a:r>
            <a:r>
              <a:rPr lang="en-US" sz="2800" dirty="0" err="1">
                <a:solidFill>
                  <a:srgbClr val="7030A0"/>
                </a:solidFill>
              </a:rPr>
              <a:t>cường</a:t>
            </a:r>
            <a:r>
              <a:rPr lang="en-US" sz="2800" dirty="0">
                <a:solidFill>
                  <a:srgbClr val="7030A0"/>
                </a:solidFill>
              </a:rPr>
              <a:t>, </a:t>
            </a:r>
            <a:r>
              <a:rPr lang="en-US" sz="2800" dirty="0" err="1">
                <a:solidFill>
                  <a:srgbClr val="7030A0"/>
                </a:solidFill>
              </a:rPr>
              <a:t>khát</a:t>
            </a:r>
            <a:r>
              <a:rPr lang="en-US" sz="2800" dirty="0">
                <a:solidFill>
                  <a:srgbClr val="7030A0"/>
                </a:solidFill>
              </a:rPr>
              <a:t> </a:t>
            </a:r>
            <a:r>
              <a:rPr lang="en-US" sz="2800" dirty="0" err="1">
                <a:solidFill>
                  <a:srgbClr val="7030A0"/>
                </a:solidFill>
              </a:rPr>
              <a:t>vọng</a:t>
            </a:r>
            <a:r>
              <a:rPr lang="en-US" sz="2800" dirty="0">
                <a:solidFill>
                  <a:srgbClr val="7030A0"/>
                </a:solidFill>
              </a:rPr>
              <a:t> </a:t>
            </a:r>
            <a:r>
              <a:rPr lang="en-US" sz="2800" dirty="0" err="1">
                <a:solidFill>
                  <a:srgbClr val="7030A0"/>
                </a:solidFill>
              </a:rPr>
              <a:t>xây</a:t>
            </a:r>
            <a:r>
              <a:rPr lang="en-US" sz="2800" dirty="0">
                <a:solidFill>
                  <a:srgbClr val="7030A0"/>
                </a:solidFill>
              </a:rPr>
              <a:t> </a:t>
            </a:r>
            <a:r>
              <a:rPr lang="en-US" sz="2800" dirty="0" err="1">
                <a:solidFill>
                  <a:srgbClr val="7030A0"/>
                </a:solidFill>
              </a:rPr>
              <a:t>dựng</a:t>
            </a:r>
            <a:r>
              <a:rPr lang="en-US" sz="2800" dirty="0">
                <a:solidFill>
                  <a:srgbClr val="7030A0"/>
                </a:solidFill>
              </a:rPr>
              <a:t> </a:t>
            </a:r>
            <a:r>
              <a:rPr lang="en-US" sz="2800" dirty="0" err="1">
                <a:solidFill>
                  <a:srgbClr val="7030A0"/>
                </a:solidFill>
              </a:rPr>
              <a:t>và</a:t>
            </a:r>
            <a:r>
              <a:rPr lang="en-US" sz="2800" dirty="0">
                <a:solidFill>
                  <a:srgbClr val="7030A0"/>
                </a:solidFill>
              </a:rPr>
              <a:t> </a:t>
            </a:r>
            <a:r>
              <a:rPr lang="en-US" sz="2800" dirty="0" err="1">
                <a:solidFill>
                  <a:srgbClr val="7030A0"/>
                </a:solidFill>
              </a:rPr>
              <a:t>phát</a:t>
            </a:r>
            <a:r>
              <a:rPr lang="en-US" sz="2800" dirty="0">
                <a:solidFill>
                  <a:srgbClr val="7030A0"/>
                </a:solidFill>
              </a:rPr>
              <a:t> </a:t>
            </a:r>
            <a:r>
              <a:rPr lang="en-US" sz="2800" dirty="0" err="1">
                <a:solidFill>
                  <a:srgbClr val="7030A0"/>
                </a:solidFill>
              </a:rPr>
              <a:t>triển</a:t>
            </a:r>
            <a:r>
              <a:rPr lang="en-US" sz="2800" dirty="0">
                <a:solidFill>
                  <a:srgbClr val="7030A0"/>
                </a:solidFill>
              </a:rPr>
              <a:t> Thanh </a:t>
            </a:r>
            <a:r>
              <a:rPr lang="en-US" sz="2800" dirty="0" err="1">
                <a:solidFill>
                  <a:srgbClr val="7030A0"/>
                </a:solidFill>
              </a:rPr>
              <a:t>Hóa</a:t>
            </a:r>
            <a:r>
              <a:rPr lang="en-US" sz="2800" dirty="0">
                <a:solidFill>
                  <a:srgbClr val="7030A0"/>
                </a:solidFill>
              </a:rPr>
              <a:t> </a:t>
            </a:r>
            <a:r>
              <a:rPr lang="en-US" sz="2800" dirty="0" err="1">
                <a:solidFill>
                  <a:srgbClr val="7030A0"/>
                </a:solidFill>
              </a:rPr>
              <a:t>giàu</a:t>
            </a:r>
            <a:r>
              <a:rPr lang="en-US" sz="2800" dirty="0">
                <a:solidFill>
                  <a:srgbClr val="7030A0"/>
                </a:solidFill>
              </a:rPr>
              <a:t> </a:t>
            </a:r>
            <a:r>
              <a:rPr lang="en-US" sz="2800" dirty="0" err="1">
                <a:solidFill>
                  <a:srgbClr val="7030A0"/>
                </a:solidFill>
              </a:rPr>
              <a:t>đẹp</a:t>
            </a:r>
            <a:r>
              <a:rPr lang="en-US" sz="2800" dirty="0">
                <a:solidFill>
                  <a:srgbClr val="7030A0"/>
                </a:solidFill>
              </a:rPr>
              <a:t>, </a:t>
            </a:r>
            <a:r>
              <a:rPr lang="en-US" sz="2800" dirty="0" err="1">
                <a:solidFill>
                  <a:srgbClr val="7030A0"/>
                </a:solidFill>
              </a:rPr>
              <a:t>văn</a:t>
            </a:r>
            <a:r>
              <a:rPr lang="en-US" sz="2800" dirty="0">
                <a:solidFill>
                  <a:srgbClr val="7030A0"/>
                </a:solidFill>
              </a:rPr>
              <a:t> </a:t>
            </a:r>
            <a:r>
              <a:rPr lang="en-US" sz="2800" dirty="0" err="1">
                <a:solidFill>
                  <a:srgbClr val="7030A0"/>
                </a:solidFill>
              </a:rPr>
              <a:t>minh</a:t>
            </a:r>
            <a:r>
              <a:rPr lang="en-US" sz="2800" dirty="0">
                <a:solidFill>
                  <a:srgbClr val="7030A0"/>
                </a:solidFill>
              </a:rPr>
              <a:t>, </a:t>
            </a:r>
            <a:r>
              <a:rPr lang="en-US" sz="2800" dirty="0" err="1">
                <a:solidFill>
                  <a:srgbClr val="7030A0"/>
                </a:solidFill>
              </a:rPr>
              <a:t>hiện</a:t>
            </a:r>
            <a:r>
              <a:rPr lang="en-US" sz="2800" dirty="0">
                <a:solidFill>
                  <a:srgbClr val="7030A0"/>
                </a:solidFill>
              </a:rPr>
              <a:t> </a:t>
            </a:r>
            <a:r>
              <a:rPr lang="en-US" sz="2800" dirty="0" err="1">
                <a:solidFill>
                  <a:srgbClr val="7030A0"/>
                </a:solidFill>
              </a:rPr>
              <a:t>đại</a:t>
            </a:r>
            <a:r>
              <a:rPr lang="en-US" sz="2800" dirty="0">
                <a:solidFill>
                  <a:srgbClr val="7030A0"/>
                </a:solidFill>
              </a:rPr>
              <a:t> </a:t>
            </a:r>
            <a:r>
              <a:rPr lang="en-US" sz="2800" dirty="0" err="1">
                <a:solidFill>
                  <a:srgbClr val="7030A0"/>
                </a:solidFill>
              </a:rPr>
              <a:t>là</a:t>
            </a:r>
            <a:r>
              <a:rPr lang="en-US" sz="2800" dirty="0">
                <a:solidFill>
                  <a:srgbClr val="7030A0"/>
                </a:solidFill>
              </a:rPr>
              <a:t> </a:t>
            </a:r>
            <a:r>
              <a:rPr lang="en-US" sz="2800" dirty="0" err="1">
                <a:solidFill>
                  <a:srgbClr val="7030A0"/>
                </a:solidFill>
              </a:rPr>
              <a:t>giá</a:t>
            </a:r>
            <a:r>
              <a:rPr lang="en-US" sz="2800" dirty="0">
                <a:solidFill>
                  <a:srgbClr val="7030A0"/>
                </a:solidFill>
              </a:rPr>
              <a:t> </a:t>
            </a:r>
            <a:r>
              <a:rPr lang="en-US" sz="2800" dirty="0" err="1">
                <a:solidFill>
                  <a:srgbClr val="7030A0"/>
                </a:solidFill>
              </a:rPr>
              <a:t>trị</a:t>
            </a:r>
            <a:r>
              <a:rPr lang="en-US" sz="2800" dirty="0">
                <a:solidFill>
                  <a:srgbClr val="7030A0"/>
                </a:solidFill>
              </a:rPr>
              <a:t> </a:t>
            </a:r>
            <a:r>
              <a:rPr lang="en-US" sz="2800" dirty="0" err="1">
                <a:solidFill>
                  <a:srgbClr val="7030A0"/>
                </a:solidFill>
              </a:rPr>
              <a:t>truyền</a:t>
            </a:r>
            <a:r>
              <a:rPr lang="en-US" sz="2800" dirty="0">
                <a:solidFill>
                  <a:srgbClr val="7030A0"/>
                </a:solidFill>
              </a:rPr>
              <a:t> </a:t>
            </a:r>
            <a:r>
              <a:rPr lang="en-US" sz="2800" dirty="0" err="1">
                <a:solidFill>
                  <a:srgbClr val="7030A0"/>
                </a:solidFill>
              </a:rPr>
              <a:t>thống</a:t>
            </a:r>
            <a:r>
              <a:rPr lang="en-US" sz="2800" dirty="0">
                <a:solidFill>
                  <a:srgbClr val="7030A0"/>
                </a:solidFill>
              </a:rPr>
              <a:t> </a:t>
            </a:r>
            <a:r>
              <a:rPr lang="en-US" sz="2800" dirty="0" err="1">
                <a:solidFill>
                  <a:srgbClr val="7030A0"/>
                </a:solidFill>
              </a:rPr>
              <a:t>tinh</a:t>
            </a:r>
            <a:r>
              <a:rPr lang="en-US" sz="2800" dirty="0">
                <a:solidFill>
                  <a:srgbClr val="7030A0"/>
                </a:solidFill>
              </a:rPr>
              <a:t> </a:t>
            </a:r>
            <a:r>
              <a:rPr lang="en-US" sz="2800" dirty="0" err="1">
                <a:solidFill>
                  <a:srgbClr val="7030A0"/>
                </a:solidFill>
              </a:rPr>
              <a:t>thần</a:t>
            </a:r>
            <a:r>
              <a:rPr lang="en-US" sz="2800" dirty="0">
                <a:solidFill>
                  <a:srgbClr val="7030A0"/>
                </a:solidFill>
              </a:rPr>
              <a:t> </a:t>
            </a:r>
            <a:r>
              <a:rPr lang="en-US" sz="2800" dirty="0" err="1">
                <a:solidFill>
                  <a:srgbClr val="7030A0"/>
                </a:solidFill>
              </a:rPr>
              <a:t>của</a:t>
            </a:r>
            <a:r>
              <a:rPr lang="en-US" sz="2800" dirty="0">
                <a:solidFill>
                  <a:srgbClr val="7030A0"/>
                </a:solidFill>
              </a:rPr>
              <a:t> </a:t>
            </a:r>
            <a:r>
              <a:rPr lang="en-US" sz="2800" dirty="0" err="1">
                <a:solidFill>
                  <a:srgbClr val="7030A0"/>
                </a:solidFill>
              </a:rPr>
              <a:t>dân</a:t>
            </a:r>
            <a:r>
              <a:rPr lang="en-US" sz="2800" dirty="0">
                <a:solidFill>
                  <a:srgbClr val="7030A0"/>
                </a:solidFill>
              </a:rPr>
              <a:t> </a:t>
            </a:r>
            <a:r>
              <a:rPr lang="en-US" sz="2800" dirty="0" err="1">
                <a:solidFill>
                  <a:srgbClr val="7030A0"/>
                </a:solidFill>
              </a:rPr>
              <a:t>tộc</a:t>
            </a:r>
            <a:r>
              <a:rPr lang="en-US" sz="2800" dirty="0">
                <a:solidFill>
                  <a:srgbClr val="7030A0"/>
                </a:solidFill>
              </a:rPr>
              <a:t> </a:t>
            </a:r>
            <a:r>
              <a:rPr lang="en-US" sz="2800" dirty="0" err="1">
                <a:solidFill>
                  <a:srgbClr val="7030A0"/>
                </a:solidFill>
              </a:rPr>
              <a:t>và</a:t>
            </a:r>
            <a:r>
              <a:rPr lang="en-US" sz="2800" dirty="0">
                <a:solidFill>
                  <a:srgbClr val="7030A0"/>
                </a:solidFill>
              </a:rPr>
              <a:t> </a:t>
            </a:r>
            <a:r>
              <a:rPr lang="en-US" sz="2800" dirty="0" err="1">
                <a:solidFill>
                  <a:srgbClr val="7030A0"/>
                </a:solidFill>
              </a:rPr>
              <a:t>cũng</a:t>
            </a:r>
            <a:r>
              <a:rPr lang="en-US" sz="2800" dirty="0">
                <a:solidFill>
                  <a:srgbClr val="7030A0"/>
                </a:solidFill>
              </a:rPr>
              <a:t> </a:t>
            </a:r>
            <a:r>
              <a:rPr lang="en-US" sz="2800" dirty="0" err="1">
                <a:solidFill>
                  <a:srgbClr val="7030A0"/>
                </a:solidFill>
              </a:rPr>
              <a:t>là</a:t>
            </a:r>
            <a:r>
              <a:rPr lang="en-US" sz="2800" dirty="0">
                <a:solidFill>
                  <a:srgbClr val="7030A0"/>
                </a:solidFill>
              </a:rPr>
              <a:t> </a:t>
            </a:r>
            <a:r>
              <a:rPr lang="en-US" sz="2800" dirty="0" err="1">
                <a:solidFill>
                  <a:srgbClr val="7030A0"/>
                </a:solidFill>
              </a:rPr>
              <a:t>của</a:t>
            </a:r>
            <a:r>
              <a:rPr lang="en-US" sz="2800" dirty="0">
                <a:solidFill>
                  <a:srgbClr val="7030A0"/>
                </a:solidFill>
              </a:rPr>
              <a:t> </a:t>
            </a:r>
            <a:r>
              <a:rPr lang="en-US" sz="2800" dirty="0" err="1">
                <a:solidFill>
                  <a:srgbClr val="7030A0"/>
                </a:solidFill>
              </a:rPr>
              <a:t>nhân</a:t>
            </a:r>
            <a:r>
              <a:rPr lang="en-US" sz="2800" dirty="0">
                <a:solidFill>
                  <a:srgbClr val="7030A0"/>
                </a:solidFill>
              </a:rPr>
              <a:t> </a:t>
            </a:r>
            <a:r>
              <a:rPr lang="en-US" sz="2800" dirty="0" err="1">
                <a:solidFill>
                  <a:srgbClr val="7030A0"/>
                </a:solidFill>
              </a:rPr>
              <a:t>dân</a:t>
            </a:r>
            <a:r>
              <a:rPr lang="en-US" sz="2800" dirty="0">
                <a:solidFill>
                  <a:srgbClr val="7030A0"/>
                </a:solidFill>
              </a:rPr>
              <a:t> Thanh </a:t>
            </a:r>
            <a:r>
              <a:rPr lang="en-US" sz="2800" dirty="0" err="1">
                <a:solidFill>
                  <a:srgbClr val="7030A0"/>
                </a:solidFill>
              </a:rPr>
              <a:t>Hóa</a:t>
            </a:r>
            <a:endParaRPr lang="en-US" dirty="0">
              <a:solidFill>
                <a:srgbClr val="7030A0"/>
              </a:solidFill>
            </a:endParaRPr>
          </a:p>
          <a:p>
            <a:pPr algn="just">
              <a:lnSpc>
                <a:spcPct val="100000"/>
              </a:lnSpc>
              <a:buNone/>
            </a:pPr>
            <a:r>
              <a:rPr lang="en-US" dirty="0">
                <a:solidFill>
                  <a:srgbClr val="FF0000"/>
                </a:solidFill>
              </a:rPr>
              <a:t>       </a:t>
            </a:r>
            <a:r>
              <a:rPr lang="en-US" dirty="0" err="1"/>
              <a:t>Đó</a:t>
            </a:r>
            <a:r>
              <a:rPr lang="en-US" dirty="0"/>
              <a:t> </a:t>
            </a:r>
            <a:r>
              <a:rPr lang="en-US" dirty="0" err="1"/>
              <a:t>là</a:t>
            </a:r>
            <a:r>
              <a:rPr lang="en-US" dirty="0"/>
              <a:t> </a:t>
            </a:r>
            <a:r>
              <a:rPr lang="en-US" dirty="0" err="1"/>
              <a:t>những</a:t>
            </a:r>
            <a:r>
              <a:rPr lang="en-US" dirty="0"/>
              <a:t> </a:t>
            </a:r>
            <a:r>
              <a:rPr lang="en-US" dirty="0" err="1"/>
              <a:t>giá</a:t>
            </a:r>
            <a:r>
              <a:rPr lang="en-US" dirty="0"/>
              <a:t> </a:t>
            </a:r>
            <a:r>
              <a:rPr lang="en-US" dirty="0" err="1"/>
              <a:t>trị</a:t>
            </a:r>
            <a:r>
              <a:rPr lang="en-US" dirty="0"/>
              <a:t> </a:t>
            </a:r>
            <a:r>
              <a:rPr lang="en-US" dirty="0" err="1"/>
              <a:t>truyền</a:t>
            </a:r>
            <a:r>
              <a:rPr lang="en-US" dirty="0"/>
              <a:t> </a:t>
            </a:r>
            <a:r>
              <a:rPr lang="en-US" dirty="0" err="1"/>
              <a:t>thống</a:t>
            </a:r>
            <a:r>
              <a:rPr lang="en-US" dirty="0"/>
              <a:t> </a:t>
            </a:r>
            <a:r>
              <a:rPr lang="en-US" dirty="0" err="1"/>
              <a:t>tinh</a:t>
            </a:r>
            <a:r>
              <a:rPr lang="en-US" dirty="0"/>
              <a:t> </a:t>
            </a:r>
            <a:r>
              <a:rPr lang="en-US" dirty="0" err="1"/>
              <a:t>thần</a:t>
            </a:r>
            <a:r>
              <a:rPr lang="en-US" dirty="0"/>
              <a:t> </a:t>
            </a:r>
            <a:r>
              <a:rPr lang="en-US" dirty="0" err="1"/>
              <a:t>quý</a:t>
            </a:r>
            <a:r>
              <a:rPr lang="en-US" dirty="0"/>
              <a:t> </a:t>
            </a:r>
            <a:r>
              <a:rPr lang="en-US" dirty="0" err="1"/>
              <a:t>báu</a:t>
            </a:r>
            <a:r>
              <a:rPr lang="en-US" dirty="0"/>
              <a:t> </a:t>
            </a:r>
            <a:r>
              <a:rPr lang="en-US" dirty="0" err="1"/>
              <a:t>của</a:t>
            </a:r>
            <a:r>
              <a:rPr lang="en-US" dirty="0"/>
              <a:t> </a:t>
            </a:r>
            <a:r>
              <a:rPr lang="en-US" dirty="0" err="1"/>
              <a:t>dân</a:t>
            </a:r>
            <a:r>
              <a:rPr lang="en-US" dirty="0"/>
              <a:t> </a:t>
            </a:r>
            <a:r>
              <a:rPr lang="en-US" dirty="0" err="1"/>
              <a:t>tộc</a:t>
            </a:r>
            <a:r>
              <a:rPr lang="en-US" dirty="0"/>
              <a:t>, </a:t>
            </a:r>
            <a:r>
              <a:rPr lang="en-US" dirty="0" err="1"/>
              <a:t>những</a:t>
            </a:r>
            <a:r>
              <a:rPr lang="en-US" dirty="0"/>
              <a:t> </a:t>
            </a:r>
            <a:r>
              <a:rPr lang="en-US" dirty="0" err="1"/>
              <a:t>tinh</a:t>
            </a:r>
            <a:r>
              <a:rPr lang="en-US" dirty="0"/>
              <a:t> </a:t>
            </a:r>
            <a:r>
              <a:rPr lang="en-US" dirty="0" err="1"/>
              <a:t>hoa</a:t>
            </a:r>
            <a:r>
              <a:rPr lang="en-US" dirty="0"/>
              <a:t> </a:t>
            </a:r>
            <a:r>
              <a:rPr lang="en-US" dirty="0" err="1"/>
              <a:t>của</a:t>
            </a:r>
            <a:r>
              <a:rPr lang="en-US" dirty="0"/>
              <a:t> </a:t>
            </a:r>
            <a:r>
              <a:rPr lang="en-US" dirty="0" err="1"/>
              <a:t>văn</a:t>
            </a:r>
            <a:r>
              <a:rPr lang="en-US" dirty="0"/>
              <a:t> </a:t>
            </a:r>
            <a:r>
              <a:rPr lang="en-US" dirty="0" err="1"/>
              <a:t>hóa</a:t>
            </a:r>
            <a:r>
              <a:rPr lang="en-US" dirty="0"/>
              <a:t> </a:t>
            </a:r>
            <a:r>
              <a:rPr lang="en-US" dirty="0" err="1"/>
              <a:t>nhân</a:t>
            </a:r>
            <a:r>
              <a:rPr lang="en-US" dirty="0"/>
              <a:t> </a:t>
            </a:r>
            <a:r>
              <a:rPr lang="en-US" dirty="0" err="1"/>
              <a:t>loại</a:t>
            </a:r>
            <a:r>
              <a:rPr lang="en-US" dirty="0"/>
              <a:t> </a:t>
            </a:r>
            <a:r>
              <a:rPr lang="en-US" dirty="0" err="1"/>
              <a:t>và</a:t>
            </a:r>
            <a:r>
              <a:rPr lang="en-US" dirty="0"/>
              <a:t> </a:t>
            </a:r>
            <a:r>
              <a:rPr lang="en-US" dirty="0" err="1"/>
              <a:t>của</a:t>
            </a:r>
            <a:r>
              <a:rPr lang="en-US" dirty="0"/>
              <a:t> </a:t>
            </a:r>
            <a:r>
              <a:rPr lang="en-US" dirty="0" err="1"/>
              <a:t>nhân</a:t>
            </a:r>
            <a:r>
              <a:rPr lang="en-US" dirty="0"/>
              <a:t> </a:t>
            </a:r>
            <a:r>
              <a:rPr lang="en-US" dirty="0" err="1"/>
              <a:t>dân</a:t>
            </a:r>
            <a:r>
              <a:rPr lang="en-US" dirty="0"/>
              <a:t> </a:t>
            </a:r>
            <a:r>
              <a:rPr lang="en-US" dirty="0" err="1"/>
              <a:t>các</a:t>
            </a:r>
            <a:r>
              <a:rPr lang="en-US" dirty="0"/>
              <a:t> </a:t>
            </a:r>
            <a:r>
              <a:rPr lang="en-US" dirty="0" err="1"/>
              <a:t>dân</a:t>
            </a:r>
            <a:r>
              <a:rPr lang="en-US" dirty="0"/>
              <a:t> </a:t>
            </a:r>
            <a:r>
              <a:rPr lang="en-US" dirty="0" err="1"/>
              <a:t>tộc</a:t>
            </a:r>
            <a:r>
              <a:rPr lang="en-US" dirty="0"/>
              <a:t> Thanh </a:t>
            </a:r>
            <a:r>
              <a:rPr lang="en-US" dirty="0" err="1"/>
              <a:t>Hóa</a:t>
            </a:r>
            <a:r>
              <a:rPr lang="en-US" dirty="0"/>
              <a:t>.</a:t>
            </a:r>
          </a:p>
          <a:p>
            <a:pPr algn="just">
              <a:buNone/>
            </a:pPr>
            <a:r>
              <a:rPr lang="en-US" dirty="0"/>
              <a:t>          </a:t>
            </a:r>
            <a:endParaRPr lang="en-US" dirty="0">
              <a:solidFill>
                <a:srgbClr val="7030A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5E91940B-1F92-2B4B-B1A5-C313FDB0A3BA}"/>
              </a:ext>
            </a:extLst>
          </p:cNvPr>
          <p:cNvSpPr>
            <a:spLocks noGrp="1"/>
          </p:cNvSpPr>
          <p:nvPr>
            <p:ph idx="1"/>
          </p:nvPr>
        </p:nvSpPr>
        <p:spPr>
          <a:xfrm>
            <a:off x="838200" y="429370"/>
            <a:ext cx="10515600" cy="5747593"/>
          </a:xfrm>
        </p:spPr>
        <p:txBody>
          <a:bodyPr>
            <a:normAutofit lnSpcReduction="10000"/>
          </a:bodyPr>
          <a:lstStyle/>
          <a:p>
            <a:pPr marL="0" indent="0" algn="just">
              <a:lnSpc>
                <a:spcPct val="150000"/>
              </a:lnSpc>
              <a:buNone/>
            </a:pPr>
            <a:r>
              <a:rPr lang="en-US" dirty="0"/>
              <a:t>      </a:t>
            </a:r>
            <a:r>
              <a:rPr lang="en-US" dirty="0" err="1">
                <a:solidFill>
                  <a:srgbClr val="FF0000"/>
                </a:solidFill>
              </a:rPr>
              <a:t>Đặc</a:t>
            </a:r>
            <a:r>
              <a:rPr lang="en-US" dirty="0">
                <a:solidFill>
                  <a:srgbClr val="FF0000"/>
                </a:solidFill>
              </a:rPr>
              <a:t> </a:t>
            </a:r>
            <a:r>
              <a:rPr lang="en-US" dirty="0" err="1">
                <a:solidFill>
                  <a:srgbClr val="FF0000"/>
                </a:solidFill>
              </a:rPr>
              <a:t>biệt</a:t>
            </a:r>
            <a:r>
              <a:rPr lang="en-US" dirty="0">
                <a:solidFill>
                  <a:srgbClr val="FF0000"/>
                </a:solidFill>
              </a:rPr>
              <a:t>, </a:t>
            </a:r>
            <a:r>
              <a:rPr lang="en-US" dirty="0" err="1">
                <a:solidFill>
                  <a:srgbClr val="FF0000"/>
                </a:solidFill>
              </a:rPr>
              <a:t>t</a:t>
            </a:r>
            <a:r>
              <a:rPr lang="en-US" sz="2800" dirty="0" err="1">
                <a:solidFill>
                  <a:srgbClr val="FF0000"/>
                </a:solidFill>
              </a:rPr>
              <a:t>inh</a:t>
            </a:r>
            <a:r>
              <a:rPr lang="en-US" sz="2800" dirty="0">
                <a:solidFill>
                  <a:srgbClr val="FF0000"/>
                </a:solidFill>
              </a:rPr>
              <a:t> </a:t>
            </a:r>
            <a:r>
              <a:rPr lang="en-US" sz="2800" dirty="0" err="1">
                <a:solidFill>
                  <a:srgbClr val="FF0000"/>
                </a:solidFill>
              </a:rPr>
              <a:t>thần</a:t>
            </a:r>
            <a:r>
              <a:rPr lang="en-US" sz="2800" dirty="0">
                <a:solidFill>
                  <a:srgbClr val="FF0000"/>
                </a:solidFill>
              </a:rPr>
              <a:t> </a:t>
            </a:r>
            <a:r>
              <a:rPr lang="en-US" sz="2800" dirty="0" err="1">
                <a:solidFill>
                  <a:srgbClr val="FF0000"/>
                </a:solidFill>
              </a:rPr>
              <a:t>yêu</a:t>
            </a:r>
            <a:r>
              <a:rPr lang="en-US" sz="2800" dirty="0">
                <a:solidFill>
                  <a:srgbClr val="FF0000"/>
                </a:solidFill>
              </a:rPr>
              <a:t> </a:t>
            </a:r>
            <a:r>
              <a:rPr lang="en-US" sz="2800" dirty="0" err="1">
                <a:solidFill>
                  <a:srgbClr val="FF0000"/>
                </a:solidFill>
              </a:rPr>
              <a:t>nước</a:t>
            </a:r>
            <a:r>
              <a:rPr lang="en-US" sz="2800" dirty="0">
                <a:solidFill>
                  <a:srgbClr val="FF0000"/>
                </a:solidFill>
              </a:rPr>
              <a:t>, ý </a:t>
            </a:r>
            <a:r>
              <a:rPr lang="en-US" sz="2800" dirty="0" err="1">
                <a:solidFill>
                  <a:srgbClr val="FF0000"/>
                </a:solidFill>
              </a:rPr>
              <a:t>chí</a:t>
            </a:r>
            <a:r>
              <a:rPr lang="en-US" sz="2800" dirty="0">
                <a:solidFill>
                  <a:srgbClr val="FF0000"/>
                </a:solidFill>
              </a:rPr>
              <a:t> </a:t>
            </a:r>
            <a:r>
              <a:rPr lang="en-US" sz="2800" dirty="0" err="1">
                <a:solidFill>
                  <a:srgbClr val="FF0000"/>
                </a:solidFill>
              </a:rPr>
              <a:t>tự</a:t>
            </a:r>
            <a:r>
              <a:rPr lang="en-US" sz="2800" dirty="0">
                <a:solidFill>
                  <a:srgbClr val="FF0000"/>
                </a:solidFill>
              </a:rPr>
              <a:t> </a:t>
            </a:r>
            <a:r>
              <a:rPr lang="en-US" sz="2800" dirty="0" err="1">
                <a:solidFill>
                  <a:srgbClr val="FF0000"/>
                </a:solidFill>
              </a:rPr>
              <a:t>cường</a:t>
            </a:r>
            <a:r>
              <a:rPr lang="en-US" sz="2800" dirty="0">
                <a:solidFill>
                  <a:srgbClr val="FF0000"/>
                </a:solidFill>
              </a:rPr>
              <a:t>, </a:t>
            </a:r>
            <a:r>
              <a:rPr lang="en-US" sz="2800" dirty="0" err="1">
                <a:solidFill>
                  <a:srgbClr val="FF0000"/>
                </a:solidFill>
              </a:rPr>
              <a:t>khát</a:t>
            </a:r>
            <a:r>
              <a:rPr lang="en-US" sz="2800" dirty="0">
                <a:solidFill>
                  <a:srgbClr val="FF0000"/>
                </a:solidFill>
              </a:rPr>
              <a:t> </a:t>
            </a:r>
            <a:r>
              <a:rPr lang="en-US" sz="2800" dirty="0" err="1">
                <a:solidFill>
                  <a:srgbClr val="FF0000"/>
                </a:solidFill>
              </a:rPr>
              <a:t>vọng</a:t>
            </a:r>
            <a:r>
              <a:rPr lang="en-US" sz="2800" dirty="0">
                <a:solidFill>
                  <a:srgbClr val="FF0000"/>
                </a:solidFill>
              </a:rPr>
              <a:t> </a:t>
            </a:r>
            <a:r>
              <a:rPr lang="en-US" sz="2800" dirty="0" err="1">
                <a:solidFill>
                  <a:srgbClr val="FF0000"/>
                </a:solidFill>
              </a:rPr>
              <a:t>xây</a:t>
            </a:r>
            <a:r>
              <a:rPr lang="en-US" sz="2800" dirty="0">
                <a:solidFill>
                  <a:srgbClr val="FF0000"/>
                </a:solidFill>
              </a:rPr>
              <a:t> </a:t>
            </a:r>
            <a:r>
              <a:rPr lang="en-US" sz="2800" dirty="0" err="1">
                <a:solidFill>
                  <a:srgbClr val="FF0000"/>
                </a:solidFill>
              </a:rPr>
              <a:t>dựng</a:t>
            </a:r>
            <a:r>
              <a:rPr lang="en-US" sz="2800" dirty="0">
                <a:solidFill>
                  <a:srgbClr val="FF0000"/>
                </a:solidFill>
              </a:rPr>
              <a:t> </a:t>
            </a:r>
            <a:r>
              <a:rPr lang="en-US" sz="2800" dirty="0" err="1">
                <a:solidFill>
                  <a:srgbClr val="FF0000"/>
                </a:solidFill>
              </a:rPr>
              <a:t>và</a:t>
            </a:r>
            <a:r>
              <a:rPr lang="en-US" sz="2800" dirty="0">
                <a:solidFill>
                  <a:srgbClr val="FF0000"/>
                </a:solidFill>
              </a:rPr>
              <a:t> </a:t>
            </a:r>
            <a:r>
              <a:rPr lang="en-US" sz="2800" dirty="0" err="1">
                <a:solidFill>
                  <a:srgbClr val="FF0000"/>
                </a:solidFill>
              </a:rPr>
              <a:t>phát</a:t>
            </a:r>
            <a:r>
              <a:rPr lang="en-US" sz="2800" dirty="0">
                <a:solidFill>
                  <a:srgbClr val="FF0000"/>
                </a:solidFill>
              </a:rPr>
              <a:t> </a:t>
            </a:r>
            <a:r>
              <a:rPr lang="en-US" sz="2800" dirty="0" err="1">
                <a:solidFill>
                  <a:srgbClr val="FF0000"/>
                </a:solidFill>
              </a:rPr>
              <a:t>triển</a:t>
            </a:r>
            <a:r>
              <a:rPr lang="en-US" sz="2800" dirty="0">
                <a:solidFill>
                  <a:srgbClr val="FF0000"/>
                </a:solidFill>
              </a:rPr>
              <a:t> Thanh </a:t>
            </a:r>
            <a:r>
              <a:rPr lang="en-US" sz="2800" dirty="0" err="1">
                <a:solidFill>
                  <a:srgbClr val="FF0000"/>
                </a:solidFill>
              </a:rPr>
              <a:t>Hóa</a:t>
            </a:r>
            <a:r>
              <a:rPr lang="en-US" sz="2800" dirty="0">
                <a:solidFill>
                  <a:srgbClr val="FF0000"/>
                </a:solidFill>
              </a:rPr>
              <a:t> </a:t>
            </a:r>
            <a:r>
              <a:rPr lang="en-US" sz="2800" dirty="0" err="1">
                <a:solidFill>
                  <a:srgbClr val="FF0000"/>
                </a:solidFill>
              </a:rPr>
              <a:t>giàu</a:t>
            </a:r>
            <a:r>
              <a:rPr lang="en-US" sz="2800" dirty="0">
                <a:solidFill>
                  <a:srgbClr val="FF0000"/>
                </a:solidFill>
              </a:rPr>
              <a:t> </a:t>
            </a:r>
            <a:r>
              <a:rPr lang="en-US" sz="2800" dirty="0" err="1">
                <a:solidFill>
                  <a:srgbClr val="FF0000"/>
                </a:solidFill>
              </a:rPr>
              <a:t>đẹp</a:t>
            </a:r>
            <a:r>
              <a:rPr lang="en-US" sz="2800" dirty="0">
                <a:solidFill>
                  <a:srgbClr val="FF0000"/>
                </a:solidFill>
              </a:rPr>
              <a:t>, </a:t>
            </a:r>
            <a:r>
              <a:rPr lang="en-US" sz="2800" dirty="0" err="1">
                <a:solidFill>
                  <a:srgbClr val="FF0000"/>
                </a:solidFill>
              </a:rPr>
              <a:t>văn</a:t>
            </a:r>
            <a:r>
              <a:rPr lang="en-US" sz="2800" dirty="0">
                <a:solidFill>
                  <a:srgbClr val="FF0000"/>
                </a:solidFill>
              </a:rPr>
              <a:t> </a:t>
            </a:r>
            <a:r>
              <a:rPr lang="en-US" sz="2800" dirty="0" err="1">
                <a:solidFill>
                  <a:srgbClr val="FF0000"/>
                </a:solidFill>
              </a:rPr>
              <a:t>minh</a:t>
            </a:r>
            <a:r>
              <a:rPr lang="en-US" sz="2800" dirty="0">
                <a:solidFill>
                  <a:srgbClr val="FF0000"/>
                </a:solidFill>
              </a:rPr>
              <a:t>, </a:t>
            </a:r>
            <a:r>
              <a:rPr lang="en-US" sz="2800" dirty="0" err="1">
                <a:solidFill>
                  <a:srgbClr val="FF0000"/>
                </a:solidFill>
              </a:rPr>
              <a:t>hiện</a:t>
            </a:r>
            <a:r>
              <a:rPr lang="en-US" sz="2800" dirty="0">
                <a:solidFill>
                  <a:srgbClr val="FF0000"/>
                </a:solidFill>
              </a:rPr>
              <a:t> </a:t>
            </a:r>
            <a:r>
              <a:rPr lang="en-US" sz="2800" dirty="0" err="1">
                <a:solidFill>
                  <a:srgbClr val="FF0000"/>
                </a:solidFill>
              </a:rPr>
              <a:t>đại</a:t>
            </a:r>
            <a:r>
              <a:rPr lang="en-US" dirty="0">
                <a:solidFill>
                  <a:srgbClr val="FF0000"/>
                </a:solidFill>
              </a:rPr>
              <a:t> </a:t>
            </a:r>
            <a:r>
              <a:rPr lang="en-US" dirty="0" err="1">
                <a:solidFill>
                  <a:srgbClr val="FF0000"/>
                </a:solidFill>
              </a:rPr>
              <a:t>phải</a:t>
            </a:r>
            <a:r>
              <a:rPr lang="en-US" dirty="0">
                <a:solidFill>
                  <a:srgbClr val="FF0000"/>
                </a:solidFill>
              </a:rPr>
              <a:t> </a:t>
            </a:r>
            <a:r>
              <a:rPr lang="en-US" dirty="0" err="1">
                <a:solidFill>
                  <a:srgbClr val="FF0000"/>
                </a:solidFill>
              </a:rPr>
              <a:t>được</a:t>
            </a:r>
            <a:r>
              <a:rPr lang="en-US" dirty="0">
                <a:solidFill>
                  <a:srgbClr val="FF0000"/>
                </a:solidFill>
              </a:rPr>
              <a:t> </a:t>
            </a:r>
            <a:r>
              <a:rPr lang="en-US" dirty="0" err="1">
                <a:solidFill>
                  <a:srgbClr val="FF0000"/>
                </a:solidFill>
              </a:rPr>
              <a:t>dựa</a:t>
            </a:r>
            <a:r>
              <a:rPr lang="en-US" dirty="0">
                <a:solidFill>
                  <a:srgbClr val="FF0000"/>
                </a:solidFill>
              </a:rPr>
              <a:t> </a:t>
            </a:r>
            <a:r>
              <a:rPr lang="en-US" dirty="0" err="1">
                <a:solidFill>
                  <a:srgbClr val="FF0000"/>
                </a:solidFill>
              </a:rPr>
              <a:t>trên</a:t>
            </a:r>
            <a:r>
              <a:rPr lang="en-US" dirty="0">
                <a:solidFill>
                  <a:srgbClr val="FF0000"/>
                </a:solidFill>
              </a:rPr>
              <a:t> </a:t>
            </a:r>
            <a:r>
              <a:rPr lang="en-US" dirty="0" err="1">
                <a:solidFill>
                  <a:srgbClr val="FF0000"/>
                </a:solidFill>
              </a:rPr>
              <a:t>sự</a:t>
            </a:r>
            <a:r>
              <a:rPr lang="en-US" dirty="0">
                <a:solidFill>
                  <a:srgbClr val="FF0000"/>
                </a:solidFill>
              </a:rPr>
              <a:t> </a:t>
            </a:r>
            <a:r>
              <a:rPr lang="en-US" dirty="0" err="1">
                <a:solidFill>
                  <a:srgbClr val="FF0000"/>
                </a:solidFill>
              </a:rPr>
              <a:t>lãnh</a:t>
            </a:r>
            <a:r>
              <a:rPr lang="en-US" dirty="0">
                <a:solidFill>
                  <a:srgbClr val="FF0000"/>
                </a:solidFill>
              </a:rPr>
              <a:t> </a:t>
            </a:r>
            <a:r>
              <a:rPr lang="en-US" dirty="0" err="1">
                <a:solidFill>
                  <a:srgbClr val="FF0000"/>
                </a:solidFill>
              </a:rPr>
              <a:t>đạo</a:t>
            </a:r>
            <a:r>
              <a:rPr lang="en-US" dirty="0">
                <a:solidFill>
                  <a:srgbClr val="FF0000"/>
                </a:solidFill>
              </a:rPr>
              <a:t> </a:t>
            </a:r>
            <a:r>
              <a:rPr lang="en-US" dirty="0" err="1">
                <a:solidFill>
                  <a:srgbClr val="FF0000"/>
                </a:solidFill>
              </a:rPr>
              <a:t>của</a:t>
            </a:r>
            <a:r>
              <a:rPr lang="en-US" dirty="0">
                <a:solidFill>
                  <a:srgbClr val="FF0000"/>
                </a:solidFill>
              </a:rPr>
              <a:t> </a:t>
            </a:r>
            <a:r>
              <a:rPr lang="en-US" dirty="0" err="1">
                <a:solidFill>
                  <a:srgbClr val="FF0000"/>
                </a:solidFill>
              </a:rPr>
              <a:t>Tỉnh</a:t>
            </a:r>
            <a:r>
              <a:rPr lang="en-US" dirty="0">
                <a:solidFill>
                  <a:srgbClr val="FF0000"/>
                </a:solidFill>
              </a:rPr>
              <a:t> </a:t>
            </a:r>
            <a:r>
              <a:rPr lang="en-US" dirty="0" err="1">
                <a:solidFill>
                  <a:srgbClr val="FF0000"/>
                </a:solidFill>
              </a:rPr>
              <a:t>Đảng</a:t>
            </a:r>
            <a:r>
              <a:rPr lang="en-US" dirty="0">
                <a:solidFill>
                  <a:srgbClr val="FF0000"/>
                </a:solidFill>
              </a:rPr>
              <a:t> </a:t>
            </a:r>
            <a:r>
              <a:rPr lang="en-US" dirty="0" err="1">
                <a:solidFill>
                  <a:srgbClr val="FF0000"/>
                </a:solidFill>
              </a:rPr>
              <a:t>bộ</a:t>
            </a:r>
            <a:r>
              <a:rPr lang="en-US" dirty="0">
                <a:solidFill>
                  <a:srgbClr val="FF0000"/>
                </a:solidFill>
              </a:rPr>
              <a:t> Thanh </a:t>
            </a:r>
            <a:r>
              <a:rPr lang="en-US" dirty="0" err="1">
                <a:solidFill>
                  <a:srgbClr val="FF0000"/>
                </a:solidFill>
              </a:rPr>
              <a:t>Hóa</a:t>
            </a:r>
            <a:r>
              <a:rPr lang="en-US" dirty="0">
                <a:solidFill>
                  <a:srgbClr val="FF0000"/>
                </a:solidFill>
              </a:rPr>
              <a:t> </a:t>
            </a:r>
            <a:r>
              <a:rPr lang="en-US" dirty="0" err="1">
                <a:solidFill>
                  <a:srgbClr val="FF0000"/>
                </a:solidFill>
              </a:rPr>
              <a:t>với</a:t>
            </a:r>
            <a:r>
              <a:rPr lang="en-US" dirty="0">
                <a:solidFill>
                  <a:srgbClr val="FF0000"/>
                </a:solidFill>
              </a:rPr>
              <a:t> 4 </a:t>
            </a:r>
            <a:r>
              <a:rPr lang="en-US" dirty="0" err="1">
                <a:solidFill>
                  <a:srgbClr val="FF0000"/>
                </a:solidFill>
              </a:rPr>
              <a:t>kiên</a:t>
            </a:r>
            <a:r>
              <a:rPr lang="en-US" dirty="0">
                <a:solidFill>
                  <a:srgbClr val="FF0000"/>
                </a:solidFill>
              </a:rPr>
              <a:t> </a:t>
            </a:r>
            <a:r>
              <a:rPr lang="en-US" dirty="0" err="1">
                <a:solidFill>
                  <a:srgbClr val="FF0000"/>
                </a:solidFill>
              </a:rPr>
              <a:t>trì</a:t>
            </a:r>
            <a:r>
              <a:rPr lang="en-US" dirty="0">
                <a:solidFill>
                  <a:srgbClr val="FF0000"/>
                </a:solidFill>
              </a:rPr>
              <a:t> </a:t>
            </a:r>
            <a:r>
              <a:rPr lang="en-US" dirty="0" err="1">
                <a:solidFill>
                  <a:srgbClr val="FF0000"/>
                </a:solidFill>
              </a:rPr>
              <a:t>mà</a:t>
            </a:r>
            <a:r>
              <a:rPr lang="en-US" dirty="0">
                <a:solidFill>
                  <a:srgbClr val="FF0000"/>
                </a:solidFill>
              </a:rPr>
              <a:t> </a:t>
            </a:r>
            <a:r>
              <a:rPr lang="en-US" dirty="0" err="1">
                <a:solidFill>
                  <a:srgbClr val="FF0000"/>
                </a:solidFill>
              </a:rPr>
              <a:t>Đại</a:t>
            </a:r>
            <a:r>
              <a:rPr lang="en-US" dirty="0">
                <a:solidFill>
                  <a:srgbClr val="FF0000"/>
                </a:solidFill>
              </a:rPr>
              <a:t> </a:t>
            </a:r>
            <a:r>
              <a:rPr lang="en-US" dirty="0" err="1">
                <a:solidFill>
                  <a:srgbClr val="FF0000"/>
                </a:solidFill>
              </a:rPr>
              <a:t>hội</a:t>
            </a:r>
            <a:r>
              <a:rPr lang="en-US" dirty="0">
                <a:solidFill>
                  <a:srgbClr val="FF0000"/>
                </a:solidFill>
              </a:rPr>
              <a:t> XIII </a:t>
            </a:r>
            <a:r>
              <a:rPr lang="en-US" dirty="0" err="1">
                <a:solidFill>
                  <a:srgbClr val="FF0000"/>
                </a:solidFill>
              </a:rPr>
              <a:t>đã</a:t>
            </a:r>
            <a:r>
              <a:rPr lang="en-US" dirty="0">
                <a:solidFill>
                  <a:srgbClr val="FF0000"/>
                </a:solidFill>
              </a:rPr>
              <a:t> </a:t>
            </a:r>
            <a:r>
              <a:rPr lang="en-US" dirty="0" err="1">
                <a:solidFill>
                  <a:srgbClr val="FF0000"/>
                </a:solidFill>
              </a:rPr>
              <a:t>chỉ</a:t>
            </a:r>
            <a:r>
              <a:rPr lang="en-US" dirty="0">
                <a:solidFill>
                  <a:srgbClr val="FF0000"/>
                </a:solidFill>
              </a:rPr>
              <a:t> </a:t>
            </a:r>
            <a:r>
              <a:rPr lang="en-US" dirty="0" err="1">
                <a:solidFill>
                  <a:srgbClr val="FF0000"/>
                </a:solidFill>
              </a:rPr>
              <a:t>ra</a:t>
            </a:r>
            <a:r>
              <a:rPr lang="en-US" dirty="0">
                <a:solidFill>
                  <a:srgbClr val="FF0000"/>
                </a:solidFill>
              </a:rPr>
              <a:t>: </a:t>
            </a:r>
          </a:p>
          <a:p>
            <a:pPr marL="0" indent="0" algn="just">
              <a:lnSpc>
                <a:spcPct val="150000"/>
              </a:lnSpc>
              <a:buNone/>
            </a:pPr>
            <a:r>
              <a:rPr lang="en-US" dirty="0">
                <a:solidFill>
                  <a:srgbClr val="FF0000"/>
                </a:solidFill>
              </a:rPr>
              <a:t>       </a:t>
            </a:r>
            <a:r>
              <a:rPr lang="en-US" dirty="0" err="1">
                <a:solidFill>
                  <a:srgbClr val="7030A0"/>
                </a:solidFill>
              </a:rPr>
              <a:t>Kiên</a:t>
            </a:r>
            <a:r>
              <a:rPr lang="en-US" dirty="0">
                <a:solidFill>
                  <a:srgbClr val="7030A0"/>
                </a:solidFill>
              </a:rPr>
              <a:t> </a:t>
            </a:r>
            <a:r>
              <a:rPr lang="en-US" dirty="0" err="1">
                <a:solidFill>
                  <a:srgbClr val="7030A0"/>
                </a:solidFill>
              </a:rPr>
              <a:t>trì</a:t>
            </a:r>
            <a:r>
              <a:rPr lang="en-US" dirty="0">
                <a:solidFill>
                  <a:srgbClr val="7030A0"/>
                </a:solidFill>
              </a:rPr>
              <a:t> </a:t>
            </a:r>
            <a:r>
              <a:rPr lang="en-US" dirty="0" err="1">
                <a:solidFill>
                  <a:srgbClr val="7030A0"/>
                </a:solidFill>
              </a:rPr>
              <a:t>chủ</a:t>
            </a:r>
            <a:r>
              <a:rPr lang="en-US" dirty="0">
                <a:solidFill>
                  <a:srgbClr val="7030A0"/>
                </a:solidFill>
              </a:rPr>
              <a:t> </a:t>
            </a:r>
            <a:r>
              <a:rPr lang="en-US" dirty="0" err="1">
                <a:solidFill>
                  <a:srgbClr val="7030A0"/>
                </a:solidFill>
              </a:rPr>
              <a:t>nghĩa</a:t>
            </a:r>
            <a:r>
              <a:rPr lang="en-US" dirty="0">
                <a:solidFill>
                  <a:srgbClr val="7030A0"/>
                </a:solidFill>
              </a:rPr>
              <a:t> </a:t>
            </a:r>
            <a:r>
              <a:rPr lang="en-US" dirty="0" err="1">
                <a:solidFill>
                  <a:srgbClr val="7030A0"/>
                </a:solidFill>
              </a:rPr>
              <a:t>Mác-Lênin</a:t>
            </a:r>
            <a:r>
              <a:rPr lang="en-US" dirty="0">
                <a:solidFill>
                  <a:srgbClr val="7030A0"/>
                </a:solidFill>
              </a:rPr>
              <a:t>, </a:t>
            </a:r>
            <a:r>
              <a:rPr lang="en-US" dirty="0" err="1">
                <a:solidFill>
                  <a:srgbClr val="7030A0"/>
                </a:solidFill>
              </a:rPr>
              <a:t>tư</a:t>
            </a:r>
            <a:r>
              <a:rPr lang="en-US" dirty="0">
                <a:solidFill>
                  <a:srgbClr val="7030A0"/>
                </a:solidFill>
              </a:rPr>
              <a:t> </a:t>
            </a:r>
            <a:r>
              <a:rPr lang="en-US" dirty="0" err="1">
                <a:solidFill>
                  <a:srgbClr val="7030A0"/>
                </a:solidFill>
              </a:rPr>
              <a:t>tưởng</a:t>
            </a:r>
            <a:r>
              <a:rPr lang="en-US" dirty="0">
                <a:solidFill>
                  <a:srgbClr val="7030A0"/>
                </a:solidFill>
              </a:rPr>
              <a:t> </a:t>
            </a:r>
            <a:r>
              <a:rPr lang="en-US" dirty="0" err="1">
                <a:solidFill>
                  <a:srgbClr val="7030A0"/>
                </a:solidFill>
              </a:rPr>
              <a:t>Hồ</a:t>
            </a:r>
            <a:r>
              <a:rPr lang="en-US" dirty="0">
                <a:solidFill>
                  <a:srgbClr val="7030A0"/>
                </a:solidFill>
              </a:rPr>
              <a:t> </a:t>
            </a:r>
            <a:r>
              <a:rPr lang="en-US" dirty="0" err="1">
                <a:solidFill>
                  <a:srgbClr val="7030A0"/>
                </a:solidFill>
              </a:rPr>
              <a:t>Chí</a:t>
            </a:r>
            <a:r>
              <a:rPr lang="en-US" dirty="0">
                <a:solidFill>
                  <a:srgbClr val="7030A0"/>
                </a:solidFill>
              </a:rPr>
              <a:t> Minh </a:t>
            </a:r>
            <a:r>
              <a:rPr lang="en-US" dirty="0" err="1">
                <a:solidFill>
                  <a:srgbClr val="7030A0"/>
                </a:solidFill>
              </a:rPr>
              <a:t>và</a:t>
            </a:r>
            <a:r>
              <a:rPr lang="en-US" dirty="0">
                <a:solidFill>
                  <a:srgbClr val="7030A0"/>
                </a:solidFill>
              </a:rPr>
              <a:t> </a:t>
            </a:r>
            <a:r>
              <a:rPr lang="en-US" dirty="0" err="1">
                <a:solidFill>
                  <a:srgbClr val="7030A0"/>
                </a:solidFill>
              </a:rPr>
              <a:t>vận</a:t>
            </a:r>
            <a:r>
              <a:rPr lang="en-US" dirty="0">
                <a:solidFill>
                  <a:srgbClr val="7030A0"/>
                </a:solidFill>
              </a:rPr>
              <a:t> </a:t>
            </a:r>
            <a:r>
              <a:rPr lang="en-US" dirty="0" err="1">
                <a:solidFill>
                  <a:srgbClr val="7030A0"/>
                </a:solidFill>
              </a:rPr>
              <a:t>dụng</a:t>
            </a:r>
            <a:r>
              <a:rPr lang="en-US" dirty="0">
                <a:solidFill>
                  <a:srgbClr val="7030A0"/>
                </a:solidFill>
              </a:rPr>
              <a:t>, </a:t>
            </a:r>
            <a:r>
              <a:rPr lang="en-US" dirty="0" err="1">
                <a:solidFill>
                  <a:srgbClr val="7030A0"/>
                </a:solidFill>
              </a:rPr>
              <a:t>bổ</a:t>
            </a:r>
            <a:r>
              <a:rPr lang="en-US" dirty="0">
                <a:solidFill>
                  <a:srgbClr val="7030A0"/>
                </a:solidFill>
              </a:rPr>
              <a:t> sung, </a:t>
            </a:r>
            <a:r>
              <a:rPr lang="en-US" dirty="0" err="1">
                <a:solidFill>
                  <a:srgbClr val="7030A0"/>
                </a:solidFill>
              </a:rPr>
              <a:t>phát</a:t>
            </a:r>
            <a:r>
              <a:rPr lang="en-US" dirty="0">
                <a:solidFill>
                  <a:srgbClr val="7030A0"/>
                </a:solidFill>
              </a:rPr>
              <a:t> </a:t>
            </a:r>
            <a:r>
              <a:rPr lang="en-US" dirty="0" err="1">
                <a:solidFill>
                  <a:srgbClr val="7030A0"/>
                </a:solidFill>
              </a:rPr>
              <a:t>triển</a:t>
            </a:r>
            <a:r>
              <a:rPr lang="en-US" dirty="0">
                <a:solidFill>
                  <a:srgbClr val="7030A0"/>
                </a:solidFill>
              </a:rPr>
              <a:t> </a:t>
            </a:r>
            <a:r>
              <a:rPr lang="en-US" dirty="0" err="1">
                <a:solidFill>
                  <a:srgbClr val="7030A0"/>
                </a:solidFill>
              </a:rPr>
              <a:t>sáng</a:t>
            </a:r>
            <a:r>
              <a:rPr lang="en-US" dirty="0">
                <a:solidFill>
                  <a:srgbClr val="7030A0"/>
                </a:solidFill>
              </a:rPr>
              <a:t> </a:t>
            </a:r>
            <a:r>
              <a:rPr lang="en-US" dirty="0" err="1">
                <a:solidFill>
                  <a:srgbClr val="7030A0"/>
                </a:solidFill>
              </a:rPr>
              <a:t>tạo</a:t>
            </a:r>
            <a:r>
              <a:rPr lang="en-US" dirty="0">
                <a:solidFill>
                  <a:srgbClr val="7030A0"/>
                </a:solidFill>
              </a:rPr>
              <a:t> </a:t>
            </a:r>
            <a:r>
              <a:rPr lang="en-US" dirty="0" err="1">
                <a:solidFill>
                  <a:srgbClr val="7030A0"/>
                </a:solidFill>
              </a:rPr>
              <a:t>chủ</a:t>
            </a:r>
            <a:r>
              <a:rPr lang="en-US" dirty="0">
                <a:solidFill>
                  <a:srgbClr val="7030A0"/>
                </a:solidFill>
              </a:rPr>
              <a:t> </a:t>
            </a:r>
            <a:r>
              <a:rPr lang="en-US" dirty="0" err="1">
                <a:solidFill>
                  <a:srgbClr val="7030A0"/>
                </a:solidFill>
              </a:rPr>
              <a:t>nghĩa</a:t>
            </a:r>
            <a:r>
              <a:rPr lang="en-US" dirty="0">
                <a:solidFill>
                  <a:srgbClr val="7030A0"/>
                </a:solidFill>
              </a:rPr>
              <a:t> </a:t>
            </a:r>
            <a:r>
              <a:rPr lang="en-US" dirty="0" err="1">
                <a:solidFill>
                  <a:srgbClr val="7030A0"/>
                </a:solidFill>
              </a:rPr>
              <a:t>Mác-Lênin</a:t>
            </a:r>
            <a:r>
              <a:rPr lang="en-US" dirty="0">
                <a:solidFill>
                  <a:srgbClr val="7030A0"/>
                </a:solidFill>
              </a:rPr>
              <a:t>, </a:t>
            </a:r>
            <a:r>
              <a:rPr lang="en-US" dirty="0" err="1">
                <a:solidFill>
                  <a:srgbClr val="7030A0"/>
                </a:solidFill>
              </a:rPr>
              <a:t>tư</a:t>
            </a:r>
            <a:r>
              <a:rPr lang="en-US" dirty="0">
                <a:solidFill>
                  <a:srgbClr val="7030A0"/>
                </a:solidFill>
              </a:rPr>
              <a:t> </a:t>
            </a:r>
            <a:r>
              <a:rPr lang="en-US" dirty="0" err="1">
                <a:solidFill>
                  <a:srgbClr val="7030A0"/>
                </a:solidFill>
              </a:rPr>
              <a:t>tưởng</a:t>
            </a:r>
            <a:r>
              <a:rPr lang="en-US" dirty="0">
                <a:solidFill>
                  <a:srgbClr val="7030A0"/>
                </a:solidFill>
              </a:rPr>
              <a:t> </a:t>
            </a:r>
            <a:r>
              <a:rPr lang="en-US" dirty="0" err="1">
                <a:solidFill>
                  <a:srgbClr val="7030A0"/>
                </a:solidFill>
              </a:rPr>
              <a:t>Hồ</a:t>
            </a:r>
            <a:r>
              <a:rPr lang="en-US" dirty="0">
                <a:solidFill>
                  <a:srgbClr val="7030A0"/>
                </a:solidFill>
              </a:rPr>
              <a:t> </a:t>
            </a:r>
            <a:r>
              <a:rPr lang="en-US" dirty="0" err="1">
                <a:solidFill>
                  <a:srgbClr val="7030A0"/>
                </a:solidFill>
              </a:rPr>
              <a:t>Chí</a:t>
            </a:r>
            <a:r>
              <a:rPr lang="en-US" dirty="0">
                <a:solidFill>
                  <a:srgbClr val="7030A0"/>
                </a:solidFill>
              </a:rPr>
              <a:t> Minh; </a:t>
            </a:r>
            <a:r>
              <a:rPr lang="en-US" dirty="0" err="1">
                <a:solidFill>
                  <a:srgbClr val="7030A0"/>
                </a:solidFill>
              </a:rPr>
              <a:t>kiên</a:t>
            </a:r>
            <a:r>
              <a:rPr lang="en-US" dirty="0">
                <a:solidFill>
                  <a:srgbClr val="7030A0"/>
                </a:solidFill>
              </a:rPr>
              <a:t> </a:t>
            </a:r>
            <a:r>
              <a:rPr lang="en-US" dirty="0" err="1">
                <a:solidFill>
                  <a:srgbClr val="7030A0"/>
                </a:solidFill>
              </a:rPr>
              <a:t>trì</a:t>
            </a:r>
            <a:r>
              <a:rPr lang="en-US" dirty="0">
                <a:solidFill>
                  <a:srgbClr val="7030A0"/>
                </a:solidFill>
              </a:rPr>
              <a:t> </a:t>
            </a:r>
            <a:r>
              <a:rPr lang="en-US" dirty="0" err="1">
                <a:solidFill>
                  <a:srgbClr val="7030A0"/>
                </a:solidFill>
              </a:rPr>
              <a:t>độc</a:t>
            </a:r>
            <a:r>
              <a:rPr lang="en-US" dirty="0">
                <a:solidFill>
                  <a:srgbClr val="7030A0"/>
                </a:solidFill>
              </a:rPr>
              <a:t> </a:t>
            </a:r>
            <a:r>
              <a:rPr lang="en-US" dirty="0" err="1">
                <a:solidFill>
                  <a:srgbClr val="7030A0"/>
                </a:solidFill>
              </a:rPr>
              <a:t>lập</a:t>
            </a:r>
            <a:r>
              <a:rPr lang="en-US" dirty="0">
                <a:solidFill>
                  <a:srgbClr val="7030A0"/>
                </a:solidFill>
              </a:rPr>
              <a:t> </a:t>
            </a:r>
            <a:r>
              <a:rPr lang="en-US" dirty="0" err="1">
                <a:solidFill>
                  <a:srgbClr val="7030A0"/>
                </a:solidFill>
              </a:rPr>
              <a:t>dân</a:t>
            </a:r>
            <a:r>
              <a:rPr lang="en-US" dirty="0">
                <a:solidFill>
                  <a:srgbClr val="7030A0"/>
                </a:solidFill>
              </a:rPr>
              <a:t> </a:t>
            </a:r>
            <a:r>
              <a:rPr lang="en-US" dirty="0" err="1">
                <a:solidFill>
                  <a:srgbClr val="7030A0"/>
                </a:solidFill>
              </a:rPr>
              <a:t>tộc</a:t>
            </a:r>
            <a:r>
              <a:rPr lang="en-US" dirty="0">
                <a:solidFill>
                  <a:srgbClr val="7030A0"/>
                </a:solidFill>
              </a:rPr>
              <a:t> </a:t>
            </a:r>
            <a:r>
              <a:rPr lang="en-US" dirty="0" err="1">
                <a:solidFill>
                  <a:srgbClr val="7030A0"/>
                </a:solidFill>
              </a:rPr>
              <a:t>với</a:t>
            </a:r>
            <a:r>
              <a:rPr lang="en-US" dirty="0">
                <a:solidFill>
                  <a:srgbClr val="7030A0"/>
                </a:solidFill>
              </a:rPr>
              <a:t> </a:t>
            </a:r>
            <a:r>
              <a:rPr lang="en-US" dirty="0" err="1">
                <a:solidFill>
                  <a:srgbClr val="7030A0"/>
                </a:solidFill>
              </a:rPr>
              <a:t>chủ</a:t>
            </a:r>
            <a:r>
              <a:rPr lang="en-US" dirty="0">
                <a:solidFill>
                  <a:srgbClr val="7030A0"/>
                </a:solidFill>
              </a:rPr>
              <a:t> </a:t>
            </a:r>
            <a:r>
              <a:rPr lang="en-US" dirty="0" err="1">
                <a:solidFill>
                  <a:srgbClr val="7030A0"/>
                </a:solidFill>
              </a:rPr>
              <a:t>nghĩa</a:t>
            </a:r>
            <a:r>
              <a:rPr lang="en-US" dirty="0">
                <a:solidFill>
                  <a:srgbClr val="7030A0"/>
                </a:solidFill>
              </a:rPr>
              <a:t> </a:t>
            </a:r>
            <a:r>
              <a:rPr lang="en-US" dirty="0" err="1">
                <a:solidFill>
                  <a:srgbClr val="7030A0"/>
                </a:solidFill>
              </a:rPr>
              <a:t>xã</a:t>
            </a:r>
            <a:r>
              <a:rPr lang="en-US" dirty="0">
                <a:solidFill>
                  <a:srgbClr val="7030A0"/>
                </a:solidFill>
              </a:rPr>
              <a:t> </a:t>
            </a:r>
            <a:r>
              <a:rPr lang="en-US" dirty="0" err="1">
                <a:solidFill>
                  <a:srgbClr val="7030A0"/>
                </a:solidFill>
              </a:rPr>
              <a:t>hội</a:t>
            </a:r>
            <a:r>
              <a:rPr lang="en-US" dirty="0">
                <a:solidFill>
                  <a:srgbClr val="7030A0"/>
                </a:solidFill>
              </a:rPr>
              <a:t> </a:t>
            </a:r>
            <a:r>
              <a:rPr lang="en-US" dirty="0" err="1">
                <a:solidFill>
                  <a:srgbClr val="7030A0"/>
                </a:solidFill>
              </a:rPr>
              <a:t>và</a:t>
            </a:r>
            <a:r>
              <a:rPr lang="en-US" dirty="0">
                <a:solidFill>
                  <a:srgbClr val="7030A0"/>
                </a:solidFill>
              </a:rPr>
              <a:t> </a:t>
            </a:r>
            <a:r>
              <a:rPr lang="en-US" dirty="0" err="1">
                <a:solidFill>
                  <a:srgbClr val="7030A0"/>
                </a:solidFill>
              </a:rPr>
              <a:t>kiên</a:t>
            </a:r>
            <a:r>
              <a:rPr lang="en-US" dirty="0">
                <a:solidFill>
                  <a:srgbClr val="7030A0"/>
                </a:solidFill>
              </a:rPr>
              <a:t> </a:t>
            </a:r>
            <a:r>
              <a:rPr lang="en-US" dirty="0" err="1">
                <a:solidFill>
                  <a:srgbClr val="7030A0"/>
                </a:solidFill>
              </a:rPr>
              <a:t>trì</a:t>
            </a:r>
            <a:r>
              <a:rPr lang="en-US" dirty="0">
                <a:solidFill>
                  <a:srgbClr val="7030A0"/>
                </a:solidFill>
              </a:rPr>
              <a:t> </a:t>
            </a:r>
            <a:r>
              <a:rPr lang="en-US" dirty="0" err="1">
                <a:solidFill>
                  <a:srgbClr val="7030A0"/>
                </a:solidFill>
              </a:rPr>
              <a:t>đường</a:t>
            </a:r>
            <a:r>
              <a:rPr lang="en-US" dirty="0">
                <a:solidFill>
                  <a:srgbClr val="7030A0"/>
                </a:solidFill>
              </a:rPr>
              <a:t> </a:t>
            </a:r>
            <a:r>
              <a:rPr lang="en-US" dirty="0" err="1">
                <a:solidFill>
                  <a:srgbClr val="7030A0"/>
                </a:solidFill>
              </a:rPr>
              <a:t>lối</a:t>
            </a:r>
            <a:r>
              <a:rPr lang="en-US" dirty="0">
                <a:solidFill>
                  <a:srgbClr val="7030A0"/>
                </a:solidFill>
              </a:rPr>
              <a:t> </a:t>
            </a:r>
            <a:r>
              <a:rPr lang="en-US" dirty="0" err="1">
                <a:solidFill>
                  <a:srgbClr val="7030A0"/>
                </a:solidFill>
              </a:rPr>
              <a:t>đổi</a:t>
            </a:r>
            <a:r>
              <a:rPr lang="en-US" dirty="0">
                <a:solidFill>
                  <a:srgbClr val="7030A0"/>
                </a:solidFill>
              </a:rPr>
              <a:t> </a:t>
            </a:r>
            <a:r>
              <a:rPr lang="en-US" dirty="0" err="1">
                <a:solidFill>
                  <a:srgbClr val="7030A0"/>
                </a:solidFill>
              </a:rPr>
              <a:t>mới</a:t>
            </a:r>
            <a:r>
              <a:rPr lang="en-US" dirty="0">
                <a:solidFill>
                  <a:srgbClr val="7030A0"/>
                </a:solidFill>
              </a:rPr>
              <a:t> </a:t>
            </a:r>
            <a:r>
              <a:rPr lang="en-US" dirty="0" err="1">
                <a:solidFill>
                  <a:srgbClr val="7030A0"/>
                </a:solidFill>
              </a:rPr>
              <a:t>toàn</a:t>
            </a:r>
            <a:r>
              <a:rPr lang="en-US" dirty="0">
                <a:solidFill>
                  <a:srgbClr val="7030A0"/>
                </a:solidFill>
              </a:rPr>
              <a:t> </a:t>
            </a:r>
            <a:r>
              <a:rPr lang="en-US" dirty="0" err="1">
                <a:solidFill>
                  <a:srgbClr val="7030A0"/>
                </a:solidFill>
              </a:rPr>
              <a:t>diện</a:t>
            </a:r>
            <a:r>
              <a:rPr lang="en-US" dirty="0">
                <a:solidFill>
                  <a:srgbClr val="7030A0"/>
                </a:solidFill>
              </a:rPr>
              <a:t> </a:t>
            </a:r>
            <a:r>
              <a:rPr lang="en-US" dirty="0" err="1">
                <a:solidFill>
                  <a:srgbClr val="7030A0"/>
                </a:solidFill>
              </a:rPr>
              <a:t>đúng</a:t>
            </a:r>
            <a:r>
              <a:rPr lang="en-US" dirty="0">
                <a:solidFill>
                  <a:srgbClr val="7030A0"/>
                </a:solidFill>
              </a:rPr>
              <a:t> </a:t>
            </a:r>
            <a:r>
              <a:rPr lang="en-US" dirty="0" err="1">
                <a:solidFill>
                  <a:srgbClr val="7030A0"/>
                </a:solidFill>
              </a:rPr>
              <a:t>đắn</a:t>
            </a:r>
            <a:r>
              <a:rPr lang="en-US" dirty="0">
                <a:solidFill>
                  <a:srgbClr val="7030A0"/>
                </a:solidFill>
              </a:rPr>
              <a:t> </a:t>
            </a:r>
            <a:r>
              <a:rPr lang="en-US" dirty="0" err="1">
                <a:solidFill>
                  <a:srgbClr val="7030A0"/>
                </a:solidFill>
              </a:rPr>
              <a:t>của</a:t>
            </a:r>
            <a:r>
              <a:rPr lang="en-US" dirty="0">
                <a:solidFill>
                  <a:srgbClr val="7030A0"/>
                </a:solidFill>
              </a:rPr>
              <a:t> </a:t>
            </a:r>
            <a:r>
              <a:rPr lang="en-US" dirty="0" err="1">
                <a:solidFill>
                  <a:srgbClr val="7030A0"/>
                </a:solidFill>
              </a:rPr>
              <a:t>Đảng</a:t>
            </a:r>
            <a:r>
              <a:rPr lang="en-US" dirty="0">
                <a:solidFill>
                  <a:srgbClr val="7030A0"/>
                </a:solidFill>
              </a:rPr>
              <a:t>; </a:t>
            </a:r>
            <a:r>
              <a:rPr lang="en-US" dirty="0" err="1">
                <a:solidFill>
                  <a:srgbClr val="7030A0"/>
                </a:solidFill>
              </a:rPr>
              <a:t>Kiên</a:t>
            </a:r>
            <a:r>
              <a:rPr lang="en-US" dirty="0">
                <a:solidFill>
                  <a:srgbClr val="7030A0"/>
                </a:solidFill>
              </a:rPr>
              <a:t> </a:t>
            </a:r>
            <a:r>
              <a:rPr lang="en-US" dirty="0" err="1">
                <a:solidFill>
                  <a:srgbClr val="7030A0"/>
                </a:solidFill>
              </a:rPr>
              <a:t>trì</a:t>
            </a:r>
            <a:r>
              <a:rPr lang="en-US" dirty="0">
                <a:solidFill>
                  <a:srgbClr val="7030A0"/>
                </a:solidFill>
              </a:rPr>
              <a:t> </a:t>
            </a:r>
            <a:r>
              <a:rPr lang="en-US" dirty="0" err="1">
                <a:solidFill>
                  <a:srgbClr val="7030A0"/>
                </a:solidFill>
              </a:rPr>
              <a:t>các</a:t>
            </a:r>
            <a:r>
              <a:rPr lang="en-US" dirty="0">
                <a:solidFill>
                  <a:srgbClr val="7030A0"/>
                </a:solidFill>
              </a:rPr>
              <a:t> </a:t>
            </a:r>
            <a:r>
              <a:rPr lang="en-US" dirty="0" err="1">
                <a:solidFill>
                  <a:srgbClr val="7030A0"/>
                </a:solidFill>
              </a:rPr>
              <a:t>nguyên</a:t>
            </a:r>
            <a:r>
              <a:rPr lang="en-US" dirty="0">
                <a:solidFill>
                  <a:srgbClr val="7030A0"/>
                </a:solidFill>
              </a:rPr>
              <a:t> </a:t>
            </a:r>
            <a:r>
              <a:rPr lang="en-US" dirty="0" err="1">
                <a:solidFill>
                  <a:srgbClr val="7030A0"/>
                </a:solidFill>
              </a:rPr>
              <a:t>tắc</a:t>
            </a:r>
            <a:r>
              <a:rPr lang="en-US" dirty="0">
                <a:solidFill>
                  <a:srgbClr val="7030A0"/>
                </a:solidFill>
              </a:rPr>
              <a:t> </a:t>
            </a:r>
            <a:r>
              <a:rPr lang="en-US" dirty="0" err="1">
                <a:solidFill>
                  <a:srgbClr val="7030A0"/>
                </a:solidFill>
              </a:rPr>
              <a:t>xây</a:t>
            </a:r>
            <a:r>
              <a:rPr lang="en-US" dirty="0">
                <a:solidFill>
                  <a:srgbClr val="7030A0"/>
                </a:solidFill>
              </a:rPr>
              <a:t> </a:t>
            </a:r>
            <a:r>
              <a:rPr lang="en-US" dirty="0" err="1">
                <a:solidFill>
                  <a:srgbClr val="7030A0"/>
                </a:solidFill>
              </a:rPr>
              <a:t>dựng</a:t>
            </a:r>
            <a:r>
              <a:rPr lang="en-US" dirty="0">
                <a:solidFill>
                  <a:srgbClr val="7030A0"/>
                </a:solidFill>
              </a:rPr>
              <a:t> </a:t>
            </a:r>
            <a:r>
              <a:rPr lang="en-US" dirty="0" err="1">
                <a:solidFill>
                  <a:srgbClr val="7030A0"/>
                </a:solidFill>
              </a:rPr>
              <a:t>Đảng</a:t>
            </a:r>
            <a:r>
              <a:rPr lang="en-US" dirty="0">
                <a:solidFill>
                  <a:srgbClr val="7030A0"/>
                </a:solidFill>
              </a:rPr>
              <a:t>.</a:t>
            </a:r>
          </a:p>
        </p:txBody>
      </p:sp>
    </p:spTree>
    <p:extLst>
      <p:ext uri="{BB962C8B-B14F-4D97-AF65-F5344CB8AC3E}">
        <p14:creationId xmlns:p14="http://schemas.microsoft.com/office/powerpoint/2010/main" val="17996855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26719"/>
            <a:ext cx="10515600" cy="6141057"/>
          </a:xfrm>
        </p:spPr>
        <p:txBody>
          <a:bodyPr>
            <a:normAutofit lnSpcReduction="10000"/>
          </a:bodyPr>
          <a:lstStyle/>
          <a:p>
            <a:pPr algn="just">
              <a:buNone/>
            </a:pPr>
            <a:r>
              <a:rPr lang="en-US" dirty="0">
                <a:solidFill>
                  <a:srgbClr val="FF0000"/>
                </a:solidFill>
              </a:rPr>
              <a:t>       </a:t>
            </a:r>
            <a:r>
              <a:rPr lang="en-US" b="1" dirty="0">
                <a:solidFill>
                  <a:srgbClr val="7030A0"/>
                </a:solidFill>
              </a:rPr>
              <a:t> </a:t>
            </a:r>
            <a:r>
              <a:rPr lang="en-US" dirty="0">
                <a:solidFill>
                  <a:srgbClr val="7030A0"/>
                </a:solidFill>
              </a:rPr>
              <a:t>2.2. </a:t>
            </a:r>
            <a:r>
              <a:rPr lang="en-US" dirty="0" err="1">
                <a:solidFill>
                  <a:srgbClr val="7030A0"/>
                </a:solidFill>
              </a:rPr>
              <a:t>Tại</a:t>
            </a:r>
            <a:r>
              <a:rPr lang="en-US" dirty="0">
                <a:solidFill>
                  <a:srgbClr val="7030A0"/>
                </a:solidFill>
              </a:rPr>
              <a:t> </a:t>
            </a:r>
            <a:r>
              <a:rPr lang="en-US" dirty="0" err="1">
                <a:solidFill>
                  <a:srgbClr val="7030A0"/>
                </a:solidFill>
              </a:rPr>
              <a:t>sao</a:t>
            </a:r>
            <a:r>
              <a:rPr lang="en-US" dirty="0">
                <a:solidFill>
                  <a:srgbClr val="7030A0"/>
                </a:solidFill>
              </a:rPr>
              <a:t> </a:t>
            </a:r>
            <a:r>
              <a:rPr lang="en-US" dirty="0" err="1">
                <a:solidFill>
                  <a:srgbClr val="7030A0"/>
                </a:solidFill>
              </a:rPr>
              <a:t>t</a:t>
            </a:r>
            <a:r>
              <a:rPr lang="en-US" sz="2800" dirty="0" err="1">
                <a:solidFill>
                  <a:srgbClr val="7030A0"/>
                </a:solidFill>
              </a:rPr>
              <a:t>inh</a:t>
            </a:r>
            <a:r>
              <a:rPr lang="en-US" sz="2800" dirty="0">
                <a:solidFill>
                  <a:srgbClr val="7030A0"/>
                </a:solidFill>
              </a:rPr>
              <a:t> </a:t>
            </a:r>
            <a:r>
              <a:rPr lang="en-US" sz="2800" dirty="0" err="1">
                <a:solidFill>
                  <a:srgbClr val="7030A0"/>
                </a:solidFill>
              </a:rPr>
              <a:t>thần</a:t>
            </a:r>
            <a:r>
              <a:rPr lang="en-US" sz="2800" dirty="0">
                <a:solidFill>
                  <a:srgbClr val="7030A0"/>
                </a:solidFill>
              </a:rPr>
              <a:t> </a:t>
            </a:r>
            <a:r>
              <a:rPr lang="en-US" sz="2800" dirty="0" err="1">
                <a:solidFill>
                  <a:srgbClr val="7030A0"/>
                </a:solidFill>
              </a:rPr>
              <a:t>yêu</a:t>
            </a:r>
            <a:r>
              <a:rPr lang="en-US" sz="2800" dirty="0">
                <a:solidFill>
                  <a:srgbClr val="7030A0"/>
                </a:solidFill>
              </a:rPr>
              <a:t> </a:t>
            </a:r>
            <a:r>
              <a:rPr lang="en-US" sz="2800" dirty="0" err="1">
                <a:solidFill>
                  <a:srgbClr val="7030A0"/>
                </a:solidFill>
              </a:rPr>
              <a:t>nước</a:t>
            </a:r>
            <a:r>
              <a:rPr lang="en-US" sz="2800" dirty="0">
                <a:solidFill>
                  <a:srgbClr val="7030A0"/>
                </a:solidFill>
              </a:rPr>
              <a:t>, ý </a:t>
            </a:r>
            <a:r>
              <a:rPr lang="en-US" sz="2800" dirty="0" err="1">
                <a:solidFill>
                  <a:srgbClr val="7030A0"/>
                </a:solidFill>
              </a:rPr>
              <a:t>chí</a:t>
            </a:r>
            <a:r>
              <a:rPr lang="en-US" sz="2800" dirty="0">
                <a:solidFill>
                  <a:srgbClr val="7030A0"/>
                </a:solidFill>
              </a:rPr>
              <a:t> </a:t>
            </a:r>
            <a:r>
              <a:rPr lang="en-US" sz="2800" dirty="0" err="1">
                <a:solidFill>
                  <a:srgbClr val="7030A0"/>
                </a:solidFill>
              </a:rPr>
              <a:t>tự</a:t>
            </a:r>
            <a:r>
              <a:rPr lang="en-US" sz="2800" dirty="0">
                <a:solidFill>
                  <a:srgbClr val="7030A0"/>
                </a:solidFill>
              </a:rPr>
              <a:t> </a:t>
            </a:r>
            <a:r>
              <a:rPr lang="en-US" sz="2800" dirty="0" err="1">
                <a:solidFill>
                  <a:srgbClr val="7030A0"/>
                </a:solidFill>
              </a:rPr>
              <a:t>cường</a:t>
            </a:r>
            <a:r>
              <a:rPr lang="en-US" sz="2800" dirty="0">
                <a:solidFill>
                  <a:srgbClr val="7030A0"/>
                </a:solidFill>
              </a:rPr>
              <a:t>, </a:t>
            </a:r>
            <a:r>
              <a:rPr lang="en-US" sz="2800" dirty="0" err="1">
                <a:solidFill>
                  <a:srgbClr val="7030A0"/>
                </a:solidFill>
              </a:rPr>
              <a:t>khát</a:t>
            </a:r>
            <a:r>
              <a:rPr lang="en-US" sz="2800" dirty="0">
                <a:solidFill>
                  <a:srgbClr val="7030A0"/>
                </a:solidFill>
              </a:rPr>
              <a:t> </a:t>
            </a:r>
            <a:r>
              <a:rPr lang="en-US" sz="2800" dirty="0" err="1">
                <a:solidFill>
                  <a:srgbClr val="7030A0"/>
                </a:solidFill>
              </a:rPr>
              <a:t>vọng</a:t>
            </a:r>
            <a:r>
              <a:rPr lang="en-US" sz="2800" dirty="0">
                <a:solidFill>
                  <a:srgbClr val="7030A0"/>
                </a:solidFill>
              </a:rPr>
              <a:t> </a:t>
            </a:r>
            <a:r>
              <a:rPr lang="en-US" sz="2800" dirty="0" err="1">
                <a:solidFill>
                  <a:srgbClr val="7030A0"/>
                </a:solidFill>
              </a:rPr>
              <a:t>xây</a:t>
            </a:r>
            <a:r>
              <a:rPr lang="en-US" sz="2800" dirty="0">
                <a:solidFill>
                  <a:srgbClr val="7030A0"/>
                </a:solidFill>
              </a:rPr>
              <a:t> </a:t>
            </a:r>
            <a:r>
              <a:rPr lang="en-US" sz="2800" dirty="0" err="1">
                <a:solidFill>
                  <a:srgbClr val="7030A0"/>
                </a:solidFill>
              </a:rPr>
              <a:t>dựng</a:t>
            </a:r>
            <a:r>
              <a:rPr lang="en-US" sz="2800" dirty="0">
                <a:solidFill>
                  <a:srgbClr val="7030A0"/>
                </a:solidFill>
              </a:rPr>
              <a:t> </a:t>
            </a:r>
            <a:r>
              <a:rPr lang="en-US" sz="2800" dirty="0" err="1">
                <a:solidFill>
                  <a:srgbClr val="7030A0"/>
                </a:solidFill>
              </a:rPr>
              <a:t>và</a:t>
            </a:r>
            <a:r>
              <a:rPr lang="en-US" sz="2800" dirty="0">
                <a:solidFill>
                  <a:srgbClr val="7030A0"/>
                </a:solidFill>
              </a:rPr>
              <a:t> </a:t>
            </a:r>
            <a:r>
              <a:rPr lang="en-US" sz="2800" dirty="0" err="1">
                <a:solidFill>
                  <a:srgbClr val="7030A0"/>
                </a:solidFill>
              </a:rPr>
              <a:t>phát</a:t>
            </a:r>
            <a:r>
              <a:rPr lang="en-US" sz="2800" dirty="0">
                <a:solidFill>
                  <a:srgbClr val="7030A0"/>
                </a:solidFill>
              </a:rPr>
              <a:t> </a:t>
            </a:r>
            <a:r>
              <a:rPr lang="en-US" sz="2800" dirty="0" err="1">
                <a:solidFill>
                  <a:srgbClr val="7030A0"/>
                </a:solidFill>
              </a:rPr>
              <a:t>triển</a:t>
            </a:r>
            <a:r>
              <a:rPr lang="en-US" sz="2800" dirty="0">
                <a:solidFill>
                  <a:srgbClr val="7030A0"/>
                </a:solidFill>
              </a:rPr>
              <a:t> Thanh </a:t>
            </a:r>
            <a:r>
              <a:rPr lang="en-US" sz="2800" dirty="0" err="1">
                <a:solidFill>
                  <a:srgbClr val="7030A0"/>
                </a:solidFill>
              </a:rPr>
              <a:t>Hóa</a:t>
            </a:r>
            <a:r>
              <a:rPr lang="en-US" sz="2800" dirty="0">
                <a:solidFill>
                  <a:srgbClr val="7030A0"/>
                </a:solidFill>
              </a:rPr>
              <a:t> </a:t>
            </a:r>
            <a:r>
              <a:rPr lang="en-US" sz="2800" dirty="0" err="1">
                <a:solidFill>
                  <a:srgbClr val="7030A0"/>
                </a:solidFill>
              </a:rPr>
              <a:t>giàu</a:t>
            </a:r>
            <a:r>
              <a:rPr lang="en-US" sz="2800" dirty="0">
                <a:solidFill>
                  <a:srgbClr val="7030A0"/>
                </a:solidFill>
              </a:rPr>
              <a:t> </a:t>
            </a:r>
            <a:r>
              <a:rPr lang="en-US" sz="2800" dirty="0" err="1">
                <a:solidFill>
                  <a:srgbClr val="7030A0"/>
                </a:solidFill>
              </a:rPr>
              <a:t>đẹp</a:t>
            </a:r>
            <a:r>
              <a:rPr lang="en-US" sz="2800" dirty="0">
                <a:solidFill>
                  <a:srgbClr val="7030A0"/>
                </a:solidFill>
              </a:rPr>
              <a:t>, </a:t>
            </a:r>
            <a:r>
              <a:rPr lang="en-US" sz="2800" dirty="0" err="1">
                <a:solidFill>
                  <a:srgbClr val="7030A0"/>
                </a:solidFill>
              </a:rPr>
              <a:t>văn</a:t>
            </a:r>
            <a:r>
              <a:rPr lang="en-US" sz="2800" dirty="0">
                <a:solidFill>
                  <a:srgbClr val="7030A0"/>
                </a:solidFill>
              </a:rPr>
              <a:t> </a:t>
            </a:r>
            <a:r>
              <a:rPr lang="en-US" sz="2800" dirty="0" err="1">
                <a:solidFill>
                  <a:srgbClr val="7030A0"/>
                </a:solidFill>
              </a:rPr>
              <a:t>minh</a:t>
            </a:r>
            <a:r>
              <a:rPr lang="en-US" sz="2800" dirty="0">
                <a:solidFill>
                  <a:srgbClr val="7030A0"/>
                </a:solidFill>
              </a:rPr>
              <a:t>, </a:t>
            </a:r>
            <a:r>
              <a:rPr lang="en-US" sz="2800" dirty="0" err="1">
                <a:solidFill>
                  <a:srgbClr val="7030A0"/>
                </a:solidFill>
              </a:rPr>
              <a:t>hiện</a:t>
            </a:r>
            <a:r>
              <a:rPr lang="en-US" sz="2800" dirty="0">
                <a:solidFill>
                  <a:srgbClr val="7030A0"/>
                </a:solidFill>
              </a:rPr>
              <a:t> </a:t>
            </a:r>
            <a:r>
              <a:rPr lang="en-US" sz="2800" dirty="0" err="1">
                <a:solidFill>
                  <a:srgbClr val="7030A0"/>
                </a:solidFill>
              </a:rPr>
              <a:t>đại</a:t>
            </a:r>
            <a:r>
              <a:rPr lang="en-US" sz="2800" dirty="0">
                <a:solidFill>
                  <a:srgbClr val="7030A0"/>
                </a:solidFill>
              </a:rPr>
              <a:t> </a:t>
            </a:r>
            <a:r>
              <a:rPr lang="en-US" dirty="0" err="1">
                <a:solidFill>
                  <a:srgbClr val="7030A0"/>
                </a:solidFill>
              </a:rPr>
              <a:t>phải</a:t>
            </a:r>
            <a:r>
              <a:rPr lang="en-US" dirty="0">
                <a:solidFill>
                  <a:srgbClr val="7030A0"/>
                </a:solidFill>
              </a:rPr>
              <a:t> </a:t>
            </a:r>
            <a:r>
              <a:rPr lang="en-US" dirty="0" err="1">
                <a:solidFill>
                  <a:srgbClr val="7030A0"/>
                </a:solidFill>
              </a:rPr>
              <a:t>dựa</a:t>
            </a:r>
            <a:r>
              <a:rPr lang="en-US" dirty="0">
                <a:solidFill>
                  <a:srgbClr val="7030A0"/>
                </a:solidFill>
              </a:rPr>
              <a:t> </a:t>
            </a:r>
            <a:r>
              <a:rPr lang="en-US" dirty="0" err="1">
                <a:solidFill>
                  <a:srgbClr val="7030A0"/>
                </a:solidFill>
              </a:rPr>
              <a:t>trên</a:t>
            </a:r>
            <a:r>
              <a:rPr lang="en-US" dirty="0">
                <a:solidFill>
                  <a:srgbClr val="7030A0"/>
                </a:solidFill>
              </a:rPr>
              <a:t> </a:t>
            </a:r>
            <a:r>
              <a:rPr lang="en-US" dirty="0" err="1">
                <a:solidFill>
                  <a:srgbClr val="7030A0"/>
                </a:solidFill>
              </a:rPr>
              <a:t>sự</a:t>
            </a:r>
            <a:r>
              <a:rPr lang="en-US" dirty="0">
                <a:solidFill>
                  <a:srgbClr val="7030A0"/>
                </a:solidFill>
              </a:rPr>
              <a:t> </a:t>
            </a:r>
            <a:r>
              <a:rPr lang="en-US" dirty="0" err="1">
                <a:solidFill>
                  <a:srgbClr val="7030A0"/>
                </a:solidFill>
              </a:rPr>
              <a:t>lãnh</a:t>
            </a:r>
            <a:r>
              <a:rPr lang="en-US" dirty="0">
                <a:solidFill>
                  <a:srgbClr val="7030A0"/>
                </a:solidFill>
              </a:rPr>
              <a:t> </a:t>
            </a:r>
            <a:r>
              <a:rPr lang="en-US" dirty="0" err="1">
                <a:solidFill>
                  <a:srgbClr val="7030A0"/>
                </a:solidFill>
              </a:rPr>
              <a:t>đạo</a:t>
            </a:r>
            <a:r>
              <a:rPr lang="en-US" dirty="0">
                <a:solidFill>
                  <a:srgbClr val="7030A0"/>
                </a:solidFill>
              </a:rPr>
              <a:t> </a:t>
            </a:r>
            <a:r>
              <a:rPr lang="en-US" dirty="0" err="1">
                <a:solidFill>
                  <a:srgbClr val="7030A0"/>
                </a:solidFill>
              </a:rPr>
              <a:t>của</a:t>
            </a:r>
            <a:r>
              <a:rPr lang="en-US" dirty="0">
                <a:solidFill>
                  <a:srgbClr val="7030A0"/>
                </a:solidFill>
              </a:rPr>
              <a:t> </a:t>
            </a:r>
            <a:r>
              <a:rPr lang="en-US" dirty="0" err="1">
                <a:solidFill>
                  <a:srgbClr val="7030A0"/>
                </a:solidFill>
              </a:rPr>
              <a:t>Tỉnh</a:t>
            </a:r>
            <a:r>
              <a:rPr lang="en-US" dirty="0">
                <a:solidFill>
                  <a:srgbClr val="7030A0"/>
                </a:solidFill>
              </a:rPr>
              <a:t> </a:t>
            </a:r>
            <a:r>
              <a:rPr lang="en-US" dirty="0" err="1">
                <a:solidFill>
                  <a:srgbClr val="7030A0"/>
                </a:solidFill>
              </a:rPr>
              <a:t>Đảng</a:t>
            </a:r>
            <a:r>
              <a:rPr lang="en-US" dirty="0">
                <a:solidFill>
                  <a:srgbClr val="7030A0"/>
                </a:solidFill>
              </a:rPr>
              <a:t> </a:t>
            </a:r>
            <a:r>
              <a:rPr lang="en-US" dirty="0" err="1">
                <a:solidFill>
                  <a:srgbClr val="7030A0"/>
                </a:solidFill>
              </a:rPr>
              <a:t>bộ</a:t>
            </a:r>
            <a:r>
              <a:rPr lang="en-US" dirty="0">
                <a:solidFill>
                  <a:srgbClr val="7030A0"/>
                </a:solidFill>
              </a:rPr>
              <a:t> </a:t>
            </a:r>
            <a:r>
              <a:rPr lang="en-US" dirty="0" err="1">
                <a:solidFill>
                  <a:srgbClr val="7030A0"/>
                </a:solidFill>
              </a:rPr>
              <a:t>với</a:t>
            </a:r>
            <a:r>
              <a:rPr lang="en-US" dirty="0">
                <a:solidFill>
                  <a:srgbClr val="7030A0"/>
                </a:solidFill>
              </a:rPr>
              <a:t> 4 </a:t>
            </a:r>
            <a:r>
              <a:rPr lang="en-US" dirty="0" err="1">
                <a:solidFill>
                  <a:srgbClr val="7030A0"/>
                </a:solidFill>
              </a:rPr>
              <a:t>kiên</a:t>
            </a:r>
            <a:r>
              <a:rPr lang="en-US" dirty="0">
                <a:solidFill>
                  <a:srgbClr val="7030A0"/>
                </a:solidFill>
              </a:rPr>
              <a:t> </a:t>
            </a:r>
            <a:r>
              <a:rPr lang="en-US" dirty="0" err="1">
                <a:solidFill>
                  <a:srgbClr val="7030A0"/>
                </a:solidFill>
              </a:rPr>
              <a:t>trì</a:t>
            </a:r>
            <a:r>
              <a:rPr lang="en-US" dirty="0">
                <a:solidFill>
                  <a:srgbClr val="7030A0"/>
                </a:solidFill>
              </a:rPr>
              <a:t>.</a:t>
            </a:r>
          </a:p>
          <a:p>
            <a:pPr algn="just">
              <a:buNone/>
            </a:pPr>
            <a:r>
              <a:rPr lang="en-US" dirty="0">
                <a:solidFill>
                  <a:srgbClr val="FF0000"/>
                </a:solidFill>
              </a:rPr>
              <a:t>       </a:t>
            </a:r>
            <a:r>
              <a:rPr lang="en-US" sz="3200" dirty="0">
                <a:solidFill>
                  <a:srgbClr val="FF0000"/>
                </a:solidFill>
              </a:rPr>
              <a:t>  </a:t>
            </a:r>
            <a:r>
              <a:rPr lang="en-US" sz="3200" dirty="0" err="1">
                <a:solidFill>
                  <a:srgbClr val="FF0000"/>
                </a:solidFill>
              </a:rPr>
              <a:t>Nếu</a:t>
            </a:r>
            <a:r>
              <a:rPr lang="en-US" sz="3200" dirty="0">
                <a:solidFill>
                  <a:srgbClr val="FF0000"/>
                </a:solidFill>
              </a:rPr>
              <a:t> </a:t>
            </a:r>
            <a:r>
              <a:rPr lang="en-US" sz="3200" dirty="0" err="1">
                <a:solidFill>
                  <a:srgbClr val="FF0000"/>
                </a:solidFill>
              </a:rPr>
              <a:t>chúng</a:t>
            </a:r>
            <a:r>
              <a:rPr lang="en-US" sz="3200" dirty="0">
                <a:solidFill>
                  <a:srgbClr val="FF0000"/>
                </a:solidFill>
              </a:rPr>
              <a:t> ta </a:t>
            </a:r>
            <a:r>
              <a:rPr lang="en-US" sz="3200" dirty="0" err="1">
                <a:solidFill>
                  <a:srgbClr val="FF0000"/>
                </a:solidFill>
              </a:rPr>
              <a:t>không</a:t>
            </a:r>
            <a:r>
              <a:rPr lang="en-US" sz="3200" dirty="0">
                <a:solidFill>
                  <a:srgbClr val="FF0000"/>
                </a:solidFill>
              </a:rPr>
              <a:t> </a:t>
            </a:r>
            <a:r>
              <a:rPr lang="en-US" sz="3200" dirty="0" err="1">
                <a:solidFill>
                  <a:srgbClr val="FF0000"/>
                </a:solidFill>
              </a:rPr>
              <a:t>dựa</a:t>
            </a:r>
            <a:r>
              <a:rPr lang="en-US" sz="3200" dirty="0">
                <a:solidFill>
                  <a:srgbClr val="FF0000"/>
                </a:solidFill>
              </a:rPr>
              <a:t> </a:t>
            </a:r>
            <a:r>
              <a:rPr lang="en-US" sz="3200" dirty="0" err="1">
                <a:solidFill>
                  <a:srgbClr val="FF0000"/>
                </a:solidFill>
              </a:rPr>
              <a:t>trên</a:t>
            </a:r>
            <a:r>
              <a:rPr lang="en-US" sz="3200" dirty="0">
                <a:solidFill>
                  <a:srgbClr val="FF0000"/>
                </a:solidFill>
              </a:rPr>
              <a:t> </a:t>
            </a:r>
            <a:r>
              <a:rPr lang="en-US" sz="3200" dirty="0" err="1">
                <a:solidFill>
                  <a:srgbClr val="FF0000"/>
                </a:solidFill>
              </a:rPr>
              <a:t>sự</a:t>
            </a:r>
            <a:r>
              <a:rPr lang="en-US" sz="3200" dirty="0">
                <a:solidFill>
                  <a:srgbClr val="FF0000"/>
                </a:solidFill>
              </a:rPr>
              <a:t> </a:t>
            </a:r>
            <a:r>
              <a:rPr lang="en-US" sz="3200" dirty="0" err="1">
                <a:solidFill>
                  <a:srgbClr val="FF0000"/>
                </a:solidFill>
              </a:rPr>
              <a:t>lãnh</a:t>
            </a:r>
            <a:r>
              <a:rPr lang="en-US" sz="3200" dirty="0">
                <a:solidFill>
                  <a:srgbClr val="FF0000"/>
                </a:solidFill>
              </a:rPr>
              <a:t> </a:t>
            </a:r>
            <a:r>
              <a:rPr lang="en-US" sz="3200" dirty="0" err="1">
                <a:solidFill>
                  <a:srgbClr val="FF0000"/>
                </a:solidFill>
              </a:rPr>
              <a:t>đạo</a:t>
            </a:r>
            <a:r>
              <a:rPr lang="en-US" sz="3200" dirty="0">
                <a:solidFill>
                  <a:srgbClr val="FF0000"/>
                </a:solidFill>
              </a:rPr>
              <a:t> </a:t>
            </a:r>
            <a:r>
              <a:rPr lang="en-US" sz="3200" dirty="0" err="1">
                <a:solidFill>
                  <a:srgbClr val="FF0000"/>
                </a:solidFill>
              </a:rPr>
              <a:t>thống</a:t>
            </a:r>
            <a:r>
              <a:rPr lang="en-US" sz="3200" dirty="0">
                <a:solidFill>
                  <a:srgbClr val="FF0000"/>
                </a:solidFill>
              </a:rPr>
              <a:t> </a:t>
            </a:r>
            <a:r>
              <a:rPr lang="en-US" sz="3200" dirty="0" err="1">
                <a:solidFill>
                  <a:srgbClr val="FF0000"/>
                </a:solidFill>
              </a:rPr>
              <a:t>nhất</a:t>
            </a:r>
            <a:r>
              <a:rPr lang="en-US" sz="3200" dirty="0">
                <a:solidFill>
                  <a:srgbClr val="FF0000"/>
                </a:solidFill>
              </a:rPr>
              <a:t> </a:t>
            </a:r>
            <a:r>
              <a:rPr lang="en-US" sz="3200" dirty="0" err="1">
                <a:solidFill>
                  <a:srgbClr val="FF0000"/>
                </a:solidFill>
              </a:rPr>
              <a:t>của</a:t>
            </a:r>
            <a:r>
              <a:rPr lang="en-US" sz="3200" dirty="0">
                <a:solidFill>
                  <a:srgbClr val="FF0000"/>
                </a:solidFill>
              </a:rPr>
              <a:t> </a:t>
            </a:r>
            <a:r>
              <a:rPr lang="en-US" sz="3200" dirty="0" err="1">
                <a:solidFill>
                  <a:srgbClr val="FF0000"/>
                </a:solidFill>
              </a:rPr>
              <a:t>Tỉnh</a:t>
            </a:r>
            <a:r>
              <a:rPr lang="en-US" sz="3200" dirty="0">
                <a:solidFill>
                  <a:srgbClr val="FF0000"/>
                </a:solidFill>
              </a:rPr>
              <a:t> </a:t>
            </a:r>
            <a:r>
              <a:rPr lang="en-US" sz="3200" dirty="0" err="1">
                <a:solidFill>
                  <a:srgbClr val="FF0000"/>
                </a:solidFill>
              </a:rPr>
              <a:t>Đảng</a:t>
            </a:r>
            <a:r>
              <a:rPr lang="en-US" sz="3200" dirty="0">
                <a:solidFill>
                  <a:srgbClr val="FF0000"/>
                </a:solidFill>
              </a:rPr>
              <a:t> </a:t>
            </a:r>
            <a:r>
              <a:rPr lang="en-US" sz="3200" dirty="0" err="1">
                <a:solidFill>
                  <a:srgbClr val="FF0000"/>
                </a:solidFill>
              </a:rPr>
              <a:t>bộ</a:t>
            </a:r>
            <a:r>
              <a:rPr lang="en-US" sz="3200" dirty="0">
                <a:solidFill>
                  <a:srgbClr val="FF0000"/>
                </a:solidFill>
              </a:rPr>
              <a:t> </a:t>
            </a:r>
            <a:r>
              <a:rPr lang="en-US" sz="3200" dirty="0" err="1">
                <a:solidFill>
                  <a:srgbClr val="FF0000"/>
                </a:solidFill>
              </a:rPr>
              <a:t>và</a:t>
            </a:r>
            <a:r>
              <a:rPr lang="en-US" sz="3200" dirty="0">
                <a:solidFill>
                  <a:srgbClr val="FF0000"/>
                </a:solidFill>
              </a:rPr>
              <a:t> 4 </a:t>
            </a:r>
            <a:r>
              <a:rPr lang="en-US" sz="3200" dirty="0" err="1">
                <a:solidFill>
                  <a:srgbClr val="FF0000"/>
                </a:solidFill>
              </a:rPr>
              <a:t>kiên</a:t>
            </a:r>
            <a:r>
              <a:rPr lang="en-US" sz="3200" dirty="0">
                <a:solidFill>
                  <a:srgbClr val="FF0000"/>
                </a:solidFill>
              </a:rPr>
              <a:t> </a:t>
            </a:r>
            <a:r>
              <a:rPr lang="en-US" sz="3200" dirty="0" err="1">
                <a:solidFill>
                  <a:srgbClr val="FF0000"/>
                </a:solidFill>
              </a:rPr>
              <a:t>trì</a:t>
            </a:r>
            <a:r>
              <a:rPr lang="en-US" sz="3200" dirty="0">
                <a:solidFill>
                  <a:srgbClr val="FF0000"/>
                </a:solidFill>
              </a:rPr>
              <a:t> </a:t>
            </a:r>
            <a:r>
              <a:rPr lang="en-US" sz="3200" dirty="0" err="1">
                <a:solidFill>
                  <a:srgbClr val="FF0000"/>
                </a:solidFill>
              </a:rPr>
              <a:t>thì</a:t>
            </a:r>
            <a:r>
              <a:rPr lang="en-US" sz="3200" dirty="0">
                <a:solidFill>
                  <a:srgbClr val="FF0000"/>
                </a:solidFill>
              </a:rPr>
              <a:t> </a:t>
            </a:r>
            <a:r>
              <a:rPr lang="en-US" sz="3200" dirty="0" err="1">
                <a:solidFill>
                  <a:srgbClr val="FF0000"/>
                </a:solidFill>
              </a:rPr>
              <a:t>những</a:t>
            </a:r>
            <a:r>
              <a:rPr lang="en-US" sz="3200" dirty="0">
                <a:solidFill>
                  <a:srgbClr val="FF0000"/>
                </a:solidFill>
              </a:rPr>
              <a:t> </a:t>
            </a:r>
            <a:r>
              <a:rPr lang="en-US" sz="3200" dirty="0" err="1">
                <a:solidFill>
                  <a:srgbClr val="FF0000"/>
                </a:solidFill>
              </a:rPr>
              <a:t>nhân</a:t>
            </a:r>
            <a:r>
              <a:rPr lang="en-US" sz="3200" dirty="0">
                <a:solidFill>
                  <a:srgbClr val="FF0000"/>
                </a:solidFill>
              </a:rPr>
              <a:t> </a:t>
            </a:r>
            <a:r>
              <a:rPr lang="en-US" sz="3200" dirty="0" err="1">
                <a:solidFill>
                  <a:srgbClr val="FF0000"/>
                </a:solidFill>
              </a:rPr>
              <a:t>tố</a:t>
            </a:r>
            <a:r>
              <a:rPr lang="en-US" sz="3200" dirty="0">
                <a:solidFill>
                  <a:srgbClr val="FF0000"/>
                </a:solidFill>
              </a:rPr>
              <a:t> </a:t>
            </a:r>
            <a:r>
              <a:rPr lang="en-US" sz="3200" dirty="0" err="1">
                <a:solidFill>
                  <a:srgbClr val="FF0000"/>
                </a:solidFill>
              </a:rPr>
              <a:t>này</a:t>
            </a:r>
            <a:r>
              <a:rPr lang="en-US" sz="3200" dirty="0">
                <a:solidFill>
                  <a:srgbClr val="FF0000"/>
                </a:solidFill>
              </a:rPr>
              <a:t> </a:t>
            </a:r>
            <a:r>
              <a:rPr lang="en-US" sz="3200" dirty="0" err="1">
                <a:solidFill>
                  <a:srgbClr val="FF0000"/>
                </a:solidFill>
              </a:rPr>
              <a:t>sẽ</a:t>
            </a:r>
            <a:r>
              <a:rPr lang="en-US" sz="3200" dirty="0">
                <a:solidFill>
                  <a:srgbClr val="FF0000"/>
                </a:solidFill>
              </a:rPr>
              <a:t> </a:t>
            </a:r>
            <a:r>
              <a:rPr lang="en-US" sz="3200" dirty="0" err="1">
                <a:solidFill>
                  <a:srgbClr val="7030A0"/>
                </a:solidFill>
              </a:rPr>
              <a:t>mất</a:t>
            </a:r>
            <a:r>
              <a:rPr lang="en-US" sz="3200" dirty="0">
                <a:solidFill>
                  <a:srgbClr val="7030A0"/>
                </a:solidFill>
              </a:rPr>
              <a:t> </a:t>
            </a:r>
            <a:r>
              <a:rPr lang="en-US" sz="3200" dirty="0" err="1">
                <a:solidFill>
                  <a:srgbClr val="7030A0"/>
                </a:solidFill>
              </a:rPr>
              <a:t>nguồn</a:t>
            </a:r>
            <a:r>
              <a:rPr lang="en-US" sz="3200" dirty="0">
                <a:solidFill>
                  <a:srgbClr val="7030A0"/>
                </a:solidFill>
              </a:rPr>
              <a:t> </a:t>
            </a:r>
            <a:r>
              <a:rPr lang="en-US" sz="3200" dirty="0" err="1">
                <a:solidFill>
                  <a:srgbClr val="7030A0"/>
                </a:solidFill>
              </a:rPr>
              <a:t>động</a:t>
            </a:r>
            <a:r>
              <a:rPr lang="en-US" sz="3200" dirty="0">
                <a:solidFill>
                  <a:srgbClr val="7030A0"/>
                </a:solidFill>
              </a:rPr>
              <a:t> </a:t>
            </a:r>
            <a:r>
              <a:rPr lang="en-US" sz="3200" dirty="0" err="1">
                <a:solidFill>
                  <a:srgbClr val="7030A0"/>
                </a:solidFill>
              </a:rPr>
              <a:t>lực</a:t>
            </a:r>
            <a:r>
              <a:rPr lang="en-US" sz="3200" dirty="0">
                <a:solidFill>
                  <a:srgbClr val="7030A0"/>
                </a:solidFill>
              </a:rPr>
              <a:t>, </a:t>
            </a:r>
            <a:r>
              <a:rPr lang="en-US" sz="3200" dirty="0" err="1">
                <a:solidFill>
                  <a:srgbClr val="7030A0"/>
                </a:solidFill>
              </a:rPr>
              <a:t>mất</a:t>
            </a:r>
            <a:r>
              <a:rPr lang="en-US" sz="3200" dirty="0">
                <a:solidFill>
                  <a:srgbClr val="7030A0"/>
                </a:solidFill>
              </a:rPr>
              <a:t> </a:t>
            </a:r>
            <a:r>
              <a:rPr lang="en-US" sz="3200" dirty="0" err="1">
                <a:solidFill>
                  <a:srgbClr val="7030A0"/>
                </a:solidFill>
              </a:rPr>
              <a:t>phương</a:t>
            </a:r>
            <a:r>
              <a:rPr lang="en-US" sz="3200" dirty="0">
                <a:solidFill>
                  <a:srgbClr val="7030A0"/>
                </a:solidFill>
              </a:rPr>
              <a:t> </a:t>
            </a:r>
            <a:r>
              <a:rPr lang="en-US" sz="3200" dirty="0" err="1">
                <a:solidFill>
                  <a:srgbClr val="7030A0"/>
                </a:solidFill>
              </a:rPr>
              <a:t>hướng</a:t>
            </a:r>
            <a:r>
              <a:rPr lang="en-US" sz="3200" dirty="0">
                <a:solidFill>
                  <a:srgbClr val="7030A0"/>
                </a:solidFill>
              </a:rPr>
              <a:t>, </a:t>
            </a:r>
            <a:r>
              <a:rPr lang="en-US" sz="3200" dirty="0" err="1">
                <a:solidFill>
                  <a:srgbClr val="7030A0"/>
                </a:solidFill>
              </a:rPr>
              <a:t>thiếu</a:t>
            </a:r>
            <a:r>
              <a:rPr lang="en-US" sz="3200" dirty="0">
                <a:solidFill>
                  <a:srgbClr val="7030A0"/>
                </a:solidFill>
              </a:rPr>
              <a:t> </a:t>
            </a:r>
            <a:r>
              <a:rPr lang="en-US" sz="3200" dirty="0" err="1">
                <a:solidFill>
                  <a:srgbClr val="7030A0"/>
                </a:solidFill>
              </a:rPr>
              <a:t>cơ</a:t>
            </a:r>
            <a:r>
              <a:rPr lang="en-US" sz="3200" dirty="0">
                <a:solidFill>
                  <a:srgbClr val="7030A0"/>
                </a:solidFill>
              </a:rPr>
              <a:t> </a:t>
            </a:r>
            <a:r>
              <a:rPr lang="en-US" sz="3200" dirty="0" err="1">
                <a:solidFill>
                  <a:srgbClr val="7030A0"/>
                </a:solidFill>
              </a:rPr>
              <a:t>sở</a:t>
            </a:r>
            <a:r>
              <a:rPr lang="en-US" sz="3200" dirty="0">
                <a:solidFill>
                  <a:srgbClr val="7030A0"/>
                </a:solidFill>
              </a:rPr>
              <a:t> khoa </a:t>
            </a:r>
            <a:r>
              <a:rPr lang="en-US" sz="3200" dirty="0" err="1">
                <a:solidFill>
                  <a:srgbClr val="7030A0"/>
                </a:solidFill>
              </a:rPr>
              <a:t>học</a:t>
            </a:r>
            <a:r>
              <a:rPr lang="en-US" sz="3200" dirty="0">
                <a:solidFill>
                  <a:srgbClr val="7030A0"/>
                </a:solidFill>
              </a:rPr>
              <a:t> </a:t>
            </a:r>
            <a:r>
              <a:rPr lang="en-US" sz="3200" dirty="0" err="1">
                <a:solidFill>
                  <a:srgbClr val="7030A0"/>
                </a:solidFill>
              </a:rPr>
              <a:t>và</a:t>
            </a:r>
            <a:r>
              <a:rPr lang="en-US" sz="3200" dirty="0">
                <a:solidFill>
                  <a:srgbClr val="7030A0"/>
                </a:solidFill>
              </a:rPr>
              <a:t> </a:t>
            </a:r>
            <a:r>
              <a:rPr lang="en-US" sz="3200" dirty="0" err="1">
                <a:solidFill>
                  <a:srgbClr val="7030A0"/>
                </a:solidFill>
              </a:rPr>
              <a:t>khó</a:t>
            </a:r>
            <a:r>
              <a:rPr lang="en-US" sz="3200" dirty="0">
                <a:solidFill>
                  <a:srgbClr val="7030A0"/>
                </a:solidFill>
              </a:rPr>
              <a:t> </a:t>
            </a:r>
            <a:r>
              <a:rPr lang="en-US" sz="3200" dirty="0" err="1">
                <a:solidFill>
                  <a:srgbClr val="7030A0"/>
                </a:solidFill>
              </a:rPr>
              <a:t>được</a:t>
            </a:r>
            <a:r>
              <a:rPr lang="en-US" sz="3200" dirty="0">
                <a:solidFill>
                  <a:srgbClr val="7030A0"/>
                </a:solidFill>
              </a:rPr>
              <a:t> </a:t>
            </a:r>
            <a:r>
              <a:rPr lang="en-US" sz="3200" dirty="0" err="1">
                <a:solidFill>
                  <a:srgbClr val="7030A0"/>
                </a:solidFill>
              </a:rPr>
              <a:t>khơi</a:t>
            </a:r>
            <a:r>
              <a:rPr lang="en-US" sz="3200" dirty="0">
                <a:solidFill>
                  <a:srgbClr val="7030A0"/>
                </a:solidFill>
              </a:rPr>
              <a:t> </a:t>
            </a:r>
            <a:r>
              <a:rPr lang="en-US" sz="3200" dirty="0" err="1">
                <a:solidFill>
                  <a:srgbClr val="7030A0"/>
                </a:solidFill>
              </a:rPr>
              <a:t>dậy</a:t>
            </a:r>
            <a:r>
              <a:rPr lang="en-US" sz="3200" dirty="0">
                <a:solidFill>
                  <a:srgbClr val="7030A0"/>
                </a:solidFill>
              </a:rPr>
              <a:t>.</a:t>
            </a:r>
            <a:r>
              <a:rPr lang="en-US" sz="3200" dirty="0">
                <a:solidFill>
                  <a:srgbClr val="FF0000"/>
                </a:solidFill>
              </a:rPr>
              <a:t> </a:t>
            </a:r>
            <a:r>
              <a:rPr lang="en-US" sz="3200" dirty="0" err="1">
                <a:solidFill>
                  <a:srgbClr val="FF0000"/>
                </a:solidFill>
              </a:rPr>
              <a:t>Bởi</a:t>
            </a:r>
            <a:r>
              <a:rPr lang="en-US" sz="3200" dirty="0">
                <a:solidFill>
                  <a:srgbClr val="FF0000"/>
                </a:solidFill>
              </a:rPr>
              <a:t> </a:t>
            </a:r>
            <a:r>
              <a:rPr lang="en-US" sz="3200" dirty="0" err="1">
                <a:solidFill>
                  <a:srgbClr val="FF0000"/>
                </a:solidFill>
              </a:rPr>
              <a:t>lẽ</a:t>
            </a:r>
            <a:r>
              <a:rPr lang="en-US" sz="3200" dirty="0">
                <a:solidFill>
                  <a:srgbClr val="FF0000"/>
                </a:solidFill>
              </a:rPr>
              <a:t>, </a:t>
            </a:r>
            <a:r>
              <a:rPr lang="en-US" sz="3200" dirty="0" err="1">
                <a:solidFill>
                  <a:srgbClr val="FF0000"/>
                </a:solidFill>
              </a:rPr>
              <a:t>trong</a:t>
            </a:r>
            <a:r>
              <a:rPr lang="en-US" sz="3200" dirty="0">
                <a:solidFill>
                  <a:srgbClr val="FF0000"/>
                </a:solidFill>
              </a:rPr>
              <a:t> </a:t>
            </a:r>
            <a:r>
              <a:rPr lang="en-US" sz="3200" dirty="0" err="1">
                <a:solidFill>
                  <a:srgbClr val="FF0000"/>
                </a:solidFill>
              </a:rPr>
              <a:t>thời</a:t>
            </a:r>
            <a:r>
              <a:rPr lang="en-US" sz="3200" dirty="0">
                <a:solidFill>
                  <a:srgbClr val="FF0000"/>
                </a:solidFill>
              </a:rPr>
              <a:t> </a:t>
            </a:r>
            <a:r>
              <a:rPr lang="en-US" sz="3200" dirty="0" err="1">
                <a:solidFill>
                  <a:srgbClr val="FF0000"/>
                </a:solidFill>
              </a:rPr>
              <a:t>kỳ</a:t>
            </a:r>
            <a:r>
              <a:rPr lang="en-US" sz="3200" dirty="0">
                <a:solidFill>
                  <a:srgbClr val="FF0000"/>
                </a:solidFill>
              </a:rPr>
              <a:t> </a:t>
            </a:r>
            <a:r>
              <a:rPr lang="en-US" sz="3200" dirty="0" err="1">
                <a:solidFill>
                  <a:srgbClr val="FF0000"/>
                </a:solidFill>
              </a:rPr>
              <a:t>mới</a:t>
            </a:r>
            <a:r>
              <a:rPr lang="en-US" sz="3200" dirty="0">
                <a:solidFill>
                  <a:srgbClr val="FF0000"/>
                </a:solidFill>
              </a:rPr>
              <a:t>, </a:t>
            </a:r>
            <a:r>
              <a:rPr lang="en-US" sz="3200" dirty="0" err="1">
                <a:solidFill>
                  <a:srgbClr val="FF0000"/>
                </a:solidFill>
              </a:rPr>
              <a:t>tinh</a:t>
            </a:r>
            <a:r>
              <a:rPr lang="en-US" sz="3200" dirty="0">
                <a:solidFill>
                  <a:srgbClr val="FF0000"/>
                </a:solidFill>
              </a:rPr>
              <a:t> </a:t>
            </a:r>
            <a:r>
              <a:rPr lang="en-US" sz="3200" dirty="0" err="1">
                <a:solidFill>
                  <a:srgbClr val="FF0000"/>
                </a:solidFill>
              </a:rPr>
              <a:t>thần</a:t>
            </a:r>
            <a:r>
              <a:rPr lang="en-US" sz="3200" dirty="0">
                <a:solidFill>
                  <a:srgbClr val="FF0000"/>
                </a:solidFill>
              </a:rPr>
              <a:t> </a:t>
            </a:r>
            <a:r>
              <a:rPr lang="en-US" sz="3200" dirty="0" err="1">
                <a:solidFill>
                  <a:srgbClr val="FF0000"/>
                </a:solidFill>
              </a:rPr>
              <a:t>yêu</a:t>
            </a:r>
            <a:r>
              <a:rPr lang="en-US" sz="3200" dirty="0">
                <a:solidFill>
                  <a:srgbClr val="FF0000"/>
                </a:solidFill>
              </a:rPr>
              <a:t> </a:t>
            </a:r>
            <a:r>
              <a:rPr lang="en-US" sz="3200" dirty="0" err="1">
                <a:solidFill>
                  <a:srgbClr val="FF0000"/>
                </a:solidFill>
              </a:rPr>
              <a:t>nước</a:t>
            </a:r>
            <a:r>
              <a:rPr lang="en-US" sz="3200" dirty="0">
                <a:solidFill>
                  <a:srgbClr val="FF0000"/>
                </a:solidFill>
              </a:rPr>
              <a:t>, ý </a:t>
            </a:r>
            <a:r>
              <a:rPr lang="en-US" sz="3200" dirty="0" err="1">
                <a:solidFill>
                  <a:srgbClr val="FF0000"/>
                </a:solidFill>
              </a:rPr>
              <a:t>chí</a:t>
            </a:r>
            <a:r>
              <a:rPr lang="en-US" sz="3200" dirty="0">
                <a:solidFill>
                  <a:srgbClr val="FF0000"/>
                </a:solidFill>
              </a:rPr>
              <a:t> </a:t>
            </a:r>
            <a:r>
              <a:rPr lang="en-US" sz="3200" dirty="0" err="1">
                <a:solidFill>
                  <a:srgbClr val="FF0000"/>
                </a:solidFill>
              </a:rPr>
              <a:t>tự</a:t>
            </a:r>
            <a:r>
              <a:rPr lang="en-US" sz="3200" dirty="0">
                <a:solidFill>
                  <a:srgbClr val="FF0000"/>
                </a:solidFill>
              </a:rPr>
              <a:t> </a:t>
            </a:r>
            <a:r>
              <a:rPr lang="en-US" sz="3200" dirty="0" err="1">
                <a:solidFill>
                  <a:srgbClr val="FF0000"/>
                </a:solidFill>
              </a:rPr>
              <a:t>cường</a:t>
            </a:r>
            <a:r>
              <a:rPr lang="en-US" sz="3200" dirty="0">
                <a:solidFill>
                  <a:srgbClr val="FF0000"/>
                </a:solidFill>
              </a:rPr>
              <a:t>, </a:t>
            </a:r>
            <a:r>
              <a:rPr lang="en-US" sz="3200" dirty="0" err="1">
                <a:solidFill>
                  <a:srgbClr val="FF0000"/>
                </a:solidFill>
              </a:rPr>
              <a:t>khát</a:t>
            </a:r>
            <a:r>
              <a:rPr lang="en-US" sz="3200" dirty="0">
                <a:solidFill>
                  <a:srgbClr val="FF0000"/>
                </a:solidFill>
              </a:rPr>
              <a:t> </a:t>
            </a:r>
            <a:r>
              <a:rPr lang="en-US" sz="3200" dirty="0" err="1">
                <a:solidFill>
                  <a:srgbClr val="FF0000"/>
                </a:solidFill>
              </a:rPr>
              <a:t>vọng</a:t>
            </a:r>
            <a:r>
              <a:rPr lang="en-US" sz="3200" dirty="0">
                <a:solidFill>
                  <a:srgbClr val="FF0000"/>
                </a:solidFill>
              </a:rPr>
              <a:t> </a:t>
            </a:r>
            <a:r>
              <a:rPr lang="en-US" sz="3200" dirty="0" err="1">
                <a:solidFill>
                  <a:srgbClr val="FF0000"/>
                </a:solidFill>
              </a:rPr>
              <a:t>xây</a:t>
            </a:r>
            <a:r>
              <a:rPr lang="en-US" sz="3200" dirty="0">
                <a:solidFill>
                  <a:srgbClr val="FF0000"/>
                </a:solidFill>
              </a:rPr>
              <a:t> </a:t>
            </a:r>
            <a:r>
              <a:rPr lang="en-US" sz="3200" dirty="0" err="1">
                <a:solidFill>
                  <a:srgbClr val="FF0000"/>
                </a:solidFill>
              </a:rPr>
              <a:t>dựng</a:t>
            </a:r>
            <a:r>
              <a:rPr lang="en-US" sz="3200" dirty="0">
                <a:solidFill>
                  <a:srgbClr val="FF0000"/>
                </a:solidFill>
              </a:rPr>
              <a:t> </a:t>
            </a:r>
            <a:r>
              <a:rPr lang="en-US" sz="3200" dirty="0" err="1">
                <a:solidFill>
                  <a:srgbClr val="FF0000"/>
                </a:solidFill>
              </a:rPr>
              <a:t>và</a:t>
            </a:r>
            <a:r>
              <a:rPr lang="en-US" sz="3200" dirty="0">
                <a:solidFill>
                  <a:srgbClr val="FF0000"/>
                </a:solidFill>
              </a:rPr>
              <a:t> </a:t>
            </a:r>
            <a:r>
              <a:rPr lang="en-US" sz="3200" dirty="0" err="1">
                <a:solidFill>
                  <a:srgbClr val="FF0000"/>
                </a:solidFill>
              </a:rPr>
              <a:t>phát</a:t>
            </a:r>
            <a:r>
              <a:rPr lang="en-US" sz="3200" dirty="0">
                <a:solidFill>
                  <a:srgbClr val="FF0000"/>
                </a:solidFill>
              </a:rPr>
              <a:t> </a:t>
            </a:r>
            <a:r>
              <a:rPr lang="en-US" sz="3200" dirty="0" err="1">
                <a:solidFill>
                  <a:srgbClr val="FF0000"/>
                </a:solidFill>
              </a:rPr>
              <a:t>triển</a:t>
            </a:r>
            <a:r>
              <a:rPr lang="en-US" sz="3200" dirty="0">
                <a:solidFill>
                  <a:srgbClr val="FF0000"/>
                </a:solidFill>
              </a:rPr>
              <a:t> Thanh </a:t>
            </a:r>
            <a:r>
              <a:rPr lang="en-US" sz="3200" dirty="0" err="1">
                <a:solidFill>
                  <a:srgbClr val="FF0000"/>
                </a:solidFill>
              </a:rPr>
              <a:t>Hóa</a:t>
            </a:r>
            <a:r>
              <a:rPr lang="en-US" sz="3200" dirty="0">
                <a:solidFill>
                  <a:srgbClr val="FF0000"/>
                </a:solidFill>
              </a:rPr>
              <a:t> </a:t>
            </a:r>
            <a:r>
              <a:rPr lang="en-US" sz="3200" dirty="0" err="1">
                <a:solidFill>
                  <a:srgbClr val="FF0000"/>
                </a:solidFill>
              </a:rPr>
              <a:t>giàu</a:t>
            </a:r>
            <a:r>
              <a:rPr lang="en-US" sz="3200" dirty="0">
                <a:solidFill>
                  <a:srgbClr val="FF0000"/>
                </a:solidFill>
              </a:rPr>
              <a:t> </a:t>
            </a:r>
            <a:r>
              <a:rPr lang="en-US" sz="3200" dirty="0" err="1">
                <a:solidFill>
                  <a:srgbClr val="FF0000"/>
                </a:solidFill>
              </a:rPr>
              <a:t>đẹp</a:t>
            </a:r>
            <a:r>
              <a:rPr lang="en-US" sz="3200" dirty="0">
                <a:solidFill>
                  <a:srgbClr val="FF0000"/>
                </a:solidFill>
              </a:rPr>
              <a:t>, </a:t>
            </a:r>
            <a:r>
              <a:rPr lang="en-US" sz="3200" dirty="0" err="1">
                <a:solidFill>
                  <a:srgbClr val="FF0000"/>
                </a:solidFill>
              </a:rPr>
              <a:t>văn</a:t>
            </a:r>
            <a:r>
              <a:rPr lang="en-US" sz="3200" dirty="0">
                <a:solidFill>
                  <a:srgbClr val="FF0000"/>
                </a:solidFill>
              </a:rPr>
              <a:t> </a:t>
            </a:r>
            <a:r>
              <a:rPr lang="en-US" sz="3200" dirty="0" err="1">
                <a:solidFill>
                  <a:srgbClr val="FF0000"/>
                </a:solidFill>
              </a:rPr>
              <a:t>minh</a:t>
            </a:r>
            <a:r>
              <a:rPr lang="en-US" sz="3200" dirty="0">
                <a:solidFill>
                  <a:srgbClr val="FF0000"/>
                </a:solidFill>
              </a:rPr>
              <a:t>, </a:t>
            </a:r>
            <a:r>
              <a:rPr lang="en-US" sz="3200" dirty="0" err="1">
                <a:solidFill>
                  <a:srgbClr val="FF0000"/>
                </a:solidFill>
              </a:rPr>
              <a:t>hiện</a:t>
            </a:r>
            <a:r>
              <a:rPr lang="en-US" sz="3200" dirty="0">
                <a:solidFill>
                  <a:srgbClr val="FF0000"/>
                </a:solidFill>
              </a:rPr>
              <a:t> </a:t>
            </a:r>
            <a:r>
              <a:rPr lang="en-US" sz="3200" dirty="0" err="1">
                <a:solidFill>
                  <a:srgbClr val="FF0000"/>
                </a:solidFill>
              </a:rPr>
              <a:t>đại</a:t>
            </a:r>
            <a:r>
              <a:rPr lang="en-US" sz="3200" dirty="0">
                <a:solidFill>
                  <a:srgbClr val="FF0000"/>
                </a:solidFill>
              </a:rPr>
              <a:t> </a:t>
            </a:r>
            <a:r>
              <a:rPr lang="en-US" sz="3200" dirty="0" err="1">
                <a:solidFill>
                  <a:srgbClr val="FF0000"/>
                </a:solidFill>
              </a:rPr>
              <a:t>không</a:t>
            </a:r>
            <a:r>
              <a:rPr lang="en-US" sz="3200" dirty="0">
                <a:solidFill>
                  <a:srgbClr val="FF0000"/>
                </a:solidFill>
              </a:rPr>
              <a:t> </a:t>
            </a:r>
            <a:r>
              <a:rPr lang="en-US" sz="3200" dirty="0" err="1">
                <a:solidFill>
                  <a:srgbClr val="FF0000"/>
                </a:solidFill>
              </a:rPr>
              <a:t>thể</a:t>
            </a:r>
            <a:r>
              <a:rPr lang="en-US" sz="3200" dirty="0">
                <a:solidFill>
                  <a:srgbClr val="FF0000"/>
                </a:solidFill>
              </a:rPr>
              <a:t> </a:t>
            </a:r>
            <a:r>
              <a:rPr lang="en-US" sz="3200" dirty="0" err="1">
                <a:solidFill>
                  <a:srgbClr val="FF0000"/>
                </a:solidFill>
              </a:rPr>
              <a:t>tách</a:t>
            </a:r>
            <a:r>
              <a:rPr lang="en-US" sz="3200" dirty="0">
                <a:solidFill>
                  <a:srgbClr val="FF0000"/>
                </a:solidFill>
              </a:rPr>
              <a:t> </a:t>
            </a:r>
            <a:r>
              <a:rPr lang="en-US" sz="3200" dirty="0" err="1">
                <a:solidFill>
                  <a:srgbClr val="FF0000"/>
                </a:solidFill>
              </a:rPr>
              <a:t>rời</a:t>
            </a:r>
            <a:r>
              <a:rPr lang="en-US" sz="3200" dirty="0">
                <a:solidFill>
                  <a:srgbClr val="FF0000"/>
                </a:solidFill>
              </a:rPr>
              <a:t> con </a:t>
            </a:r>
            <a:r>
              <a:rPr lang="en-US" sz="3200" dirty="0" err="1">
                <a:solidFill>
                  <a:srgbClr val="FF0000"/>
                </a:solidFill>
              </a:rPr>
              <a:t>đường</a:t>
            </a:r>
            <a:r>
              <a:rPr lang="en-US" sz="3200" dirty="0">
                <a:solidFill>
                  <a:srgbClr val="FF0000"/>
                </a:solidFill>
              </a:rPr>
              <a:t> </a:t>
            </a:r>
            <a:r>
              <a:rPr lang="en-US" sz="3200" dirty="0" err="1">
                <a:solidFill>
                  <a:srgbClr val="FF0000"/>
                </a:solidFill>
              </a:rPr>
              <a:t>phát</a:t>
            </a:r>
            <a:r>
              <a:rPr lang="en-US" sz="3200" dirty="0">
                <a:solidFill>
                  <a:srgbClr val="FF0000"/>
                </a:solidFill>
              </a:rPr>
              <a:t> </a:t>
            </a:r>
            <a:r>
              <a:rPr lang="en-US" sz="3200" dirty="0" err="1">
                <a:solidFill>
                  <a:srgbClr val="FF0000"/>
                </a:solidFill>
              </a:rPr>
              <a:t>triển</a:t>
            </a:r>
            <a:r>
              <a:rPr lang="en-US" sz="3200" dirty="0">
                <a:solidFill>
                  <a:srgbClr val="FF0000"/>
                </a:solidFill>
              </a:rPr>
              <a:t> </a:t>
            </a:r>
            <a:r>
              <a:rPr lang="en-US" sz="3200" dirty="0" err="1">
                <a:solidFill>
                  <a:srgbClr val="FF0000"/>
                </a:solidFill>
              </a:rPr>
              <a:t>xã</a:t>
            </a:r>
            <a:r>
              <a:rPr lang="en-US" sz="3200" dirty="0">
                <a:solidFill>
                  <a:srgbClr val="FF0000"/>
                </a:solidFill>
              </a:rPr>
              <a:t> </a:t>
            </a:r>
            <a:r>
              <a:rPr lang="en-US" sz="3200" dirty="0" err="1">
                <a:solidFill>
                  <a:srgbClr val="FF0000"/>
                </a:solidFill>
              </a:rPr>
              <a:t>hội</a:t>
            </a:r>
            <a:r>
              <a:rPr lang="en-US" sz="3200" dirty="0">
                <a:solidFill>
                  <a:srgbClr val="FF0000"/>
                </a:solidFill>
              </a:rPr>
              <a:t> </a:t>
            </a:r>
            <a:r>
              <a:rPr lang="en-US" sz="3200" dirty="0" err="1">
                <a:solidFill>
                  <a:srgbClr val="FF0000"/>
                </a:solidFill>
              </a:rPr>
              <a:t>chủ</a:t>
            </a:r>
            <a:r>
              <a:rPr lang="en-US" sz="3200" dirty="0">
                <a:solidFill>
                  <a:srgbClr val="FF0000"/>
                </a:solidFill>
              </a:rPr>
              <a:t> </a:t>
            </a:r>
            <a:r>
              <a:rPr lang="en-US" sz="3200" dirty="0" err="1">
                <a:solidFill>
                  <a:srgbClr val="FF0000"/>
                </a:solidFill>
              </a:rPr>
              <a:t>nghĩa</a:t>
            </a:r>
            <a:r>
              <a:rPr lang="en-US" sz="3200" dirty="0">
                <a:solidFill>
                  <a:srgbClr val="FF0000"/>
                </a:solidFill>
              </a:rPr>
              <a:t> </a:t>
            </a:r>
            <a:r>
              <a:rPr lang="en-US" sz="3200" dirty="0" err="1">
                <a:solidFill>
                  <a:srgbClr val="FF0000"/>
                </a:solidFill>
              </a:rPr>
              <a:t>và</a:t>
            </a:r>
            <a:r>
              <a:rPr lang="en-US" sz="3200" dirty="0">
                <a:solidFill>
                  <a:srgbClr val="FF0000"/>
                </a:solidFill>
              </a:rPr>
              <a:t> </a:t>
            </a:r>
            <a:r>
              <a:rPr lang="en-US" sz="3200" dirty="0" err="1">
                <a:solidFill>
                  <a:srgbClr val="FF0000"/>
                </a:solidFill>
              </a:rPr>
              <a:t>nhằm</a:t>
            </a:r>
            <a:r>
              <a:rPr lang="en-US" sz="3200" dirty="0">
                <a:solidFill>
                  <a:srgbClr val="FF0000"/>
                </a:solidFill>
              </a:rPr>
              <a:t> </a:t>
            </a:r>
            <a:r>
              <a:rPr lang="en-US" sz="3200" dirty="0" err="1">
                <a:solidFill>
                  <a:srgbClr val="FF0000"/>
                </a:solidFill>
              </a:rPr>
              <a:t>phát</a:t>
            </a:r>
            <a:r>
              <a:rPr lang="en-US" sz="3200" dirty="0">
                <a:solidFill>
                  <a:srgbClr val="FF0000"/>
                </a:solidFill>
              </a:rPr>
              <a:t> </a:t>
            </a:r>
            <a:r>
              <a:rPr lang="en-US" sz="3200" dirty="0" err="1">
                <a:solidFill>
                  <a:srgbClr val="FF0000"/>
                </a:solidFill>
              </a:rPr>
              <a:t>triển</a:t>
            </a:r>
            <a:r>
              <a:rPr lang="en-US" sz="3200" dirty="0">
                <a:solidFill>
                  <a:srgbClr val="FF0000"/>
                </a:solidFill>
              </a:rPr>
              <a:t> Thanh </a:t>
            </a:r>
            <a:r>
              <a:rPr lang="en-US" sz="3200" dirty="0" err="1">
                <a:solidFill>
                  <a:srgbClr val="FF0000"/>
                </a:solidFill>
              </a:rPr>
              <a:t>Hóa</a:t>
            </a:r>
            <a:r>
              <a:rPr lang="en-US" sz="3200" dirty="0">
                <a:solidFill>
                  <a:srgbClr val="FF0000"/>
                </a:solidFill>
              </a:rPr>
              <a:t> </a:t>
            </a:r>
            <a:r>
              <a:rPr lang="en-US" sz="3200" dirty="0" err="1">
                <a:solidFill>
                  <a:srgbClr val="FF0000"/>
                </a:solidFill>
              </a:rPr>
              <a:t>giàu</a:t>
            </a:r>
            <a:r>
              <a:rPr lang="en-US" sz="3200" dirty="0">
                <a:solidFill>
                  <a:srgbClr val="FF0000"/>
                </a:solidFill>
              </a:rPr>
              <a:t> </a:t>
            </a:r>
            <a:r>
              <a:rPr lang="en-US" sz="3200" dirty="0" err="1">
                <a:solidFill>
                  <a:srgbClr val="FF0000"/>
                </a:solidFill>
              </a:rPr>
              <a:t>đẹp</a:t>
            </a:r>
            <a:r>
              <a:rPr lang="en-US" sz="3200" dirty="0">
                <a:solidFill>
                  <a:srgbClr val="FF0000"/>
                </a:solidFill>
              </a:rPr>
              <a:t>, </a:t>
            </a:r>
            <a:r>
              <a:rPr lang="en-US" sz="3200" dirty="0" err="1">
                <a:solidFill>
                  <a:srgbClr val="FF0000"/>
                </a:solidFill>
              </a:rPr>
              <a:t>văn</a:t>
            </a:r>
            <a:r>
              <a:rPr lang="en-US" sz="3200" dirty="0">
                <a:solidFill>
                  <a:srgbClr val="FF0000"/>
                </a:solidFill>
              </a:rPr>
              <a:t> </a:t>
            </a:r>
            <a:r>
              <a:rPr lang="en-US" sz="3200" dirty="0" err="1">
                <a:solidFill>
                  <a:srgbClr val="FF0000"/>
                </a:solidFill>
              </a:rPr>
              <a:t>minh</a:t>
            </a:r>
            <a:r>
              <a:rPr lang="en-US" sz="3200" dirty="0">
                <a:solidFill>
                  <a:srgbClr val="FF0000"/>
                </a:solidFill>
              </a:rPr>
              <a:t>. </a:t>
            </a:r>
          </a:p>
          <a:p>
            <a:pPr algn="just">
              <a:buNone/>
            </a:pPr>
            <a:r>
              <a:rPr lang="en-US" sz="3200" dirty="0">
                <a:solidFill>
                  <a:srgbClr val="FF0000"/>
                </a:solidFill>
              </a:rPr>
              <a:t>         </a:t>
            </a:r>
            <a:r>
              <a:rPr lang="en-US" sz="3200" dirty="0" err="1"/>
              <a:t>Trên</a:t>
            </a:r>
            <a:r>
              <a:rPr lang="en-US" sz="3200" dirty="0"/>
              <a:t> </a:t>
            </a:r>
            <a:r>
              <a:rPr lang="en-US" sz="3200" dirty="0" err="1"/>
              <a:t>cơ</a:t>
            </a:r>
            <a:r>
              <a:rPr lang="en-US" sz="3200" dirty="0"/>
              <a:t> </a:t>
            </a:r>
            <a:r>
              <a:rPr lang="en-US" sz="3200" dirty="0" err="1"/>
              <a:t>sở</a:t>
            </a:r>
            <a:r>
              <a:rPr lang="en-US" sz="3200" dirty="0"/>
              <a:t> </a:t>
            </a:r>
            <a:r>
              <a:rPr lang="en-US" sz="3200" dirty="0" err="1"/>
              <a:t>đó</a:t>
            </a:r>
            <a:r>
              <a:rPr lang="en-US" sz="3200" dirty="0"/>
              <a:t>, </a:t>
            </a:r>
            <a:r>
              <a:rPr lang="en-US" sz="3200" dirty="0" err="1"/>
              <a:t>chúng</a:t>
            </a:r>
            <a:r>
              <a:rPr lang="en-US" sz="3200" dirty="0"/>
              <a:t> ta </a:t>
            </a:r>
            <a:r>
              <a:rPr lang="en-US" sz="3200" dirty="0" err="1"/>
              <a:t>mới</a:t>
            </a:r>
            <a:r>
              <a:rPr lang="en-US" sz="3200" dirty="0"/>
              <a:t> </a:t>
            </a:r>
            <a:r>
              <a:rPr lang="en-US" sz="3200" dirty="0" err="1"/>
              <a:t>giải</a:t>
            </a:r>
            <a:r>
              <a:rPr lang="en-US" sz="3200" dirty="0"/>
              <a:t> </a:t>
            </a:r>
            <a:r>
              <a:rPr lang="en-US" sz="3200" dirty="0" err="1"/>
              <a:t>phóng</a:t>
            </a:r>
            <a:r>
              <a:rPr lang="en-US" sz="3200" dirty="0"/>
              <a:t> con </a:t>
            </a:r>
            <a:r>
              <a:rPr lang="en-US" sz="3200" dirty="0" err="1"/>
              <a:t>người</a:t>
            </a:r>
            <a:r>
              <a:rPr lang="en-US" sz="3200" dirty="0"/>
              <a:t> Thanh </a:t>
            </a:r>
            <a:r>
              <a:rPr lang="en-US" sz="3200" dirty="0" err="1"/>
              <a:t>Hóa</a:t>
            </a:r>
            <a:r>
              <a:rPr lang="en-US" sz="3200" dirty="0"/>
              <a:t> </a:t>
            </a:r>
            <a:r>
              <a:rPr lang="en-US" sz="3200" dirty="0" err="1"/>
              <a:t>khỏi</a:t>
            </a:r>
            <a:r>
              <a:rPr lang="en-US" sz="3200" dirty="0"/>
              <a:t> </a:t>
            </a:r>
            <a:r>
              <a:rPr lang="en-US" sz="3200" dirty="0" err="1"/>
              <a:t>giặc</a:t>
            </a:r>
            <a:r>
              <a:rPr lang="en-US" sz="3200" dirty="0"/>
              <a:t> </a:t>
            </a:r>
            <a:r>
              <a:rPr lang="en-US" sz="3200" dirty="0" err="1"/>
              <a:t>dốt</a:t>
            </a:r>
            <a:r>
              <a:rPr lang="en-US" sz="3200" dirty="0"/>
              <a:t>, </a:t>
            </a:r>
            <a:r>
              <a:rPr lang="en-US" sz="3200" dirty="0" err="1"/>
              <a:t>giặc</a:t>
            </a:r>
            <a:r>
              <a:rPr lang="en-US" sz="3200" dirty="0"/>
              <a:t> </a:t>
            </a:r>
            <a:r>
              <a:rPr lang="en-US" sz="3200" dirty="0" err="1"/>
              <a:t>đói</a:t>
            </a:r>
            <a:r>
              <a:rPr lang="en-US" sz="3200" dirty="0"/>
              <a:t>, </a:t>
            </a:r>
            <a:r>
              <a:rPr lang="en-US" sz="3200" dirty="0" err="1"/>
              <a:t>khỏi</a:t>
            </a:r>
            <a:r>
              <a:rPr lang="en-US" sz="3200" dirty="0"/>
              <a:t> </a:t>
            </a:r>
            <a:r>
              <a:rPr lang="en-US" sz="3200" dirty="0" err="1"/>
              <a:t>mọi</a:t>
            </a:r>
            <a:r>
              <a:rPr lang="en-US" sz="3200" dirty="0"/>
              <a:t> </a:t>
            </a:r>
            <a:r>
              <a:rPr lang="en-US" sz="3200" dirty="0" err="1"/>
              <a:t>bất</a:t>
            </a:r>
            <a:r>
              <a:rPr lang="en-US" sz="3200" dirty="0"/>
              <a:t> </a:t>
            </a:r>
            <a:r>
              <a:rPr lang="en-US" sz="3200" dirty="0" err="1"/>
              <a:t>công</a:t>
            </a:r>
            <a:r>
              <a:rPr lang="en-US" sz="3200" dirty="0"/>
              <a:t> </a:t>
            </a:r>
            <a:r>
              <a:rPr lang="en-US" sz="3200" dirty="0" err="1"/>
              <a:t>xã</a:t>
            </a:r>
            <a:r>
              <a:rPr lang="en-US" sz="3200" dirty="0"/>
              <a:t> </a:t>
            </a:r>
            <a:r>
              <a:rPr lang="en-US" sz="3200" dirty="0" err="1"/>
              <a:t>hội</a:t>
            </a:r>
            <a:r>
              <a:rPr lang="en-US" sz="3200" dirty="0"/>
              <a:t>, </a:t>
            </a:r>
            <a:r>
              <a:rPr lang="en-US" sz="3200" dirty="0" err="1"/>
              <a:t>làm</a:t>
            </a:r>
            <a:r>
              <a:rPr lang="en-US" sz="3200" dirty="0"/>
              <a:t> </a:t>
            </a:r>
            <a:r>
              <a:rPr lang="en-US" sz="3200" dirty="0" err="1"/>
              <a:t>cho</a:t>
            </a:r>
            <a:r>
              <a:rPr lang="en-US" sz="3200" dirty="0"/>
              <a:t> con </a:t>
            </a:r>
            <a:r>
              <a:rPr lang="en-US" sz="3200" dirty="0" err="1"/>
              <a:t>người</a:t>
            </a:r>
            <a:r>
              <a:rPr lang="en-US" sz="3200" dirty="0"/>
              <a:t> Thanh </a:t>
            </a:r>
            <a:r>
              <a:rPr lang="en-US" sz="3200" dirty="0" err="1"/>
              <a:t>Hóa</a:t>
            </a:r>
            <a:r>
              <a:rPr lang="en-US" sz="3200" dirty="0"/>
              <a:t> </a:t>
            </a:r>
            <a:r>
              <a:rPr lang="en-US" sz="3200" dirty="0" err="1"/>
              <a:t>có</a:t>
            </a:r>
            <a:r>
              <a:rPr lang="en-US" sz="3200" dirty="0"/>
              <a:t> </a:t>
            </a:r>
            <a:r>
              <a:rPr lang="en-US" sz="3200" dirty="0" err="1"/>
              <a:t>cơ</a:t>
            </a:r>
            <a:r>
              <a:rPr lang="en-US" sz="3200" dirty="0"/>
              <a:t> </a:t>
            </a:r>
            <a:r>
              <a:rPr lang="en-US" sz="3200" dirty="0" err="1"/>
              <a:t>hội</a:t>
            </a:r>
            <a:r>
              <a:rPr lang="en-US" sz="3200" dirty="0"/>
              <a:t>, </a:t>
            </a:r>
            <a:r>
              <a:rPr lang="en-US" sz="3200" dirty="0" err="1"/>
              <a:t>điều</a:t>
            </a:r>
            <a:r>
              <a:rPr lang="en-US" sz="3200" dirty="0"/>
              <a:t> </a:t>
            </a:r>
            <a:r>
              <a:rPr lang="en-US" sz="3200" dirty="0" err="1"/>
              <a:t>kiện</a:t>
            </a:r>
            <a:r>
              <a:rPr lang="en-US" sz="3200" dirty="0"/>
              <a:t> </a:t>
            </a:r>
            <a:r>
              <a:rPr lang="en-US" sz="3200" dirty="0" err="1"/>
              <a:t>phát</a:t>
            </a:r>
            <a:r>
              <a:rPr lang="en-US" sz="3200" dirty="0"/>
              <a:t> </a:t>
            </a:r>
            <a:r>
              <a:rPr lang="en-US" sz="3200" dirty="0" err="1"/>
              <a:t>triển</a:t>
            </a:r>
            <a:r>
              <a:rPr lang="en-US" sz="3200" dirty="0"/>
              <a:t> </a:t>
            </a:r>
            <a:r>
              <a:rPr lang="en-US" sz="3200" dirty="0" err="1"/>
              <a:t>toàn</a:t>
            </a:r>
            <a:r>
              <a:rPr lang="en-US" sz="3200" dirty="0"/>
              <a:t> </a:t>
            </a:r>
            <a:r>
              <a:rPr lang="en-US" sz="3200" dirty="0" err="1"/>
              <a:t>diện</a:t>
            </a:r>
            <a:r>
              <a:rPr lang="en-US" sz="3200" dirty="0"/>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90832"/>
            <a:ext cx="10515600" cy="5986132"/>
          </a:xfrm>
        </p:spPr>
        <p:txBody>
          <a:bodyPr>
            <a:normAutofit/>
          </a:bodyPr>
          <a:lstStyle/>
          <a:p>
            <a:pPr algn="just">
              <a:buNone/>
            </a:pPr>
            <a:r>
              <a:rPr lang="en-US" dirty="0"/>
              <a:t>        </a:t>
            </a:r>
            <a:r>
              <a:rPr lang="en-US" sz="3200" dirty="0" err="1"/>
              <a:t>Thực</a:t>
            </a:r>
            <a:r>
              <a:rPr lang="en-US" sz="3200" dirty="0"/>
              <a:t> </a:t>
            </a:r>
            <a:r>
              <a:rPr lang="en-US" sz="3200" dirty="0" err="1"/>
              <a:t>tiễn</a:t>
            </a:r>
            <a:r>
              <a:rPr lang="en-US" sz="3200" dirty="0"/>
              <a:t> </a:t>
            </a:r>
            <a:r>
              <a:rPr lang="en-US" sz="3200" dirty="0" err="1"/>
              <a:t>hơn</a:t>
            </a:r>
            <a:r>
              <a:rPr lang="en-US" sz="3200" dirty="0"/>
              <a:t> 77 </a:t>
            </a:r>
            <a:r>
              <a:rPr lang="en-US" sz="3200" dirty="0" err="1"/>
              <a:t>năm</a:t>
            </a:r>
            <a:r>
              <a:rPr lang="en-US" sz="3200" dirty="0"/>
              <a:t> qua </a:t>
            </a:r>
            <a:r>
              <a:rPr lang="en-US" sz="3200" dirty="0" err="1"/>
              <a:t>từ</a:t>
            </a:r>
            <a:r>
              <a:rPr lang="en-US" sz="3200" dirty="0"/>
              <a:t> </a:t>
            </a:r>
            <a:r>
              <a:rPr lang="en-US" sz="3200" dirty="0" err="1"/>
              <a:t>khi</a:t>
            </a:r>
            <a:r>
              <a:rPr lang="en-US" sz="3200" dirty="0"/>
              <a:t> </a:t>
            </a:r>
            <a:r>
              <a:rPr lang="en-US" sz="3200" dirty="0" err="1"/>
              <a:t>dân</a:t>
            </a:r>
            <a:r>
              <a:rPr lang="en-US" sz="3200" dirty="0"/>
              <a:t> </a:t>
            </a:r>
            <a:r>
              <a:rPr lang="en-US" sz="3200" dirty="0" err="1"/>
              <a:t>tộc</a:t>
            </a:r>
            <a:r>
              <a:rPr lang="en-US" sz="3200" dirty="0"/>
              <a:t> ta </a:t>
            </a:r>
            <a:r>
              <a:rPr lang="en-US" sz="3200" dirty="0" err="1"/>
              <a:t>giành</a:t>
            </a:r>
            <a:r>
              <a:rPr lang="en-US" sz="3200" dirty="0"/>
              <a:t> </a:t>
            </a:r>
            <a:r>
              <a:rPr lang="en-US" sz="3200" dirty="0" err="1"/>
              <a:t>được</a:t>
            </a:r>
            <a:r>
              <a:rPr lang="en-US" sz="3200" dirty="0"/>
              <a:t> </a:t>
            </a:r>
            <a:r>
              <a:rPr lang="en-US" sz="3200" dirty="0" err="1"/>
              <a:t>độc</a:t>
            </a:r>
            <a:r>
              <a:rPr lang="en-US" sz="3200" dirty="0"/>
              <a:t> </a:t>
            </a:r>
            <a:r>
              <a:rPr lang="en-US" sz="3200" dirty="0" err="1"/>
              <a:t>lập</a:t>
            </a:r>
            <a:r>
              <a:rPr lang="en-US" sz="3200" dirty="0"/>
              <a:t> </a:t>
            </a:r>
            <a:r>
              <a:rPr lang="en-US" sz="3200" dirty="0" err="1"/>
              <a:t>cho</a:t>
            </a:r>
            <a:r>
              <a:rPr lang="en-US" sz="3200" dirty="0"/>
              <a:t> </a:t>
            </a:r>
            <a:r>
              <a:rPr lang="en-US" sz="3200" dirty="0" err="1"/>
              <a:t>thấy</a:t>
            </a:r>
            <a:r>
              <a:rPr lang="en-US" sz="3200" dirty="0"/>
              <a:t>, </a:t>
            </a:r>
            <a:r>
              <a:rPr lang="en-US" sz="3200" dirty="0" err="1">
                <a:solidFill>
                  <a:srgbClr val="FF0000"/>
                </a:solidFill>
              </a:rPr>
              <a:t>nếu</a:t>
            </a:r>
            <a:r>
              <a:rPr lang="en-US" sz="3200" dirty="0">
                <a:solidFill>
                  <a:srgbClr val="FF0000"/>
                </a:solidFill>
              </a:rPr>
              <a:t> </a:t>
            </a:r>
            <a:r>
              <a:rPr lang="en-US" sz="3200" dirty="0" err="1">
                <a:solidFill>
                  <a:srgbClr val="FF0000"/>
                </a:solidFill>
              </a:rPr>
              <a:t>xa</a:t>
            </a:r>
            <a:r>
              <a:rPr lang="en-US" sz="3200" dirty="0">
                <a:solidFill>
                  <a:srgbClr val="FF0000"/>
                </a:solidFill>
              </a:rPr>
              <a:t> </a:t>
            </a:r>
            <a:r>
              <a:rPr lang="en-US" sz="3200" dirty="0" err="1">
                <a:solidFill>
                  <a:srgbClr val="FF0000"/>
                </a:solidFill>
              </a:rPr>
              <a:t>rời</a:t>
            </a:r>
            <a:r>
              <a:rPr lang="en-US" sz="3200" dirty="0">
                <a:solidFill>
                  <a:srgbClr val="FF0000"/>
                </a:solidFill>
              </a:rPr>
              <a:t>, </a:t>
            </a:r>
            <a:r>
              <a:rPr lang="en-US" sz="3200" dirty="0" err="1">
                <a:solidFill>
                  <a:srgbClr val="FF0000"/>
                </a:solidFill>
              </a:rPr>
              <a:t>vận</a:t>
            </a:r>
            <a:r>
              <a:rPr lang="en-US" sz="3200" dirty="0">
                <a:solidFill>
                  <a:srgbClr val="FF0000"/>
                </a:solidFill>
              </a:rPr>
              <a:t> </a:t>
            </a:r>
            <a:r>
              <a:rPr lang="en-US" sz="3200" dirty="0" err="1">
                <a:solidFill>
                  <a:srgbClr val="FF0000"/>
                </a:solidFill>
              </a:rPr>
              <a:t>dụng</a:t>
            </a:r>
            <a:r>
              <a:rPr lang="en-US" sz="3200" dirty="0">
                <a:solidFill>
                  <a:srgbClr val="FF0000"/>
                </a:solidFill>
              </a:rPr>
              <a:t> </a:t>
            </a:r>
            <a:r>
              <a:rPr lang="en-US" sz="3200" dirty="0" err="1">
                <a:solidFill>
                  <a:srgbClr val="FF0000"/>
                </a:solidFill>
              </a:rPr>
              <a:t>không</a:t>
            </a:r>
            <a:r>
              <a:rPr lang="en-US" sz="3200" dirty="0">
                <a:solidFill>
                  <a:srgbClr val="FF0000"/>
                </a:solidFill>
              </a:rPr>
              <a:t> </a:t>
            </a:r>
            <a:r>
              <a:rPr lang="en-US" sz="3200" dirty="0" err="1">
                <a:solidFill>
                  <a:srgbClr val="FF0000"/>
                </a:solidFill>
              </a:rPr>
              <a:t>sáng</a:t>
            </a:r>
            <a:r>
              <a:rPr lang="en-US" sz="3200" dirty="0">
                <a:solidFill>
                  <a:srgbClr val="FF0000"/>
                </a:solidFill>
              </a:rPr>
              <a:t> </a:t>
            </a:r>
            <a:r>
              <a:rPr lang="en-US" sz="3200" dirty="0" err="1">
                <a:solidFill>
                  <a:srgbClr val="FF0000"/>
                </a:solidFill>
              </a:rPr>
              <a:t>tạo</a:t>
            </a:r>
            <a:r>
              <a:rPr lang="en-US" sz="3200" dirty="0">
                <a:solidFill>
                  <a:srgbClr val="FF0000"/>
                </a:solidFill>
              </a:rPr>
              <a:t> </a:t>
            </a:r>
            <a:r>
              <a:rPr lang="en-US" sz="3200" dirty="0" err="1">
                <a:solidFill>
                  <a:srgbClr val="FF0000"/>
                </a:solidFill>
              </a:rPr>
              <a:t>chủ</a:t>
            </a:r>
            <a:r>
              <a:rPr lang="en-US" sz="3200" dirty="0">
                <a:solidFill>
                  <a:srgbClr val="FF0000"/>
                </a:solidFill>
              </a:rPr>
              <a:t> </a:t>
            </a:r>
            <a:r>
              <a:rPr lang="en-US" sz="3200" dirty="0" err="1">
                <a:solidFill>
                  <a:srgbClr val="FF0000"/>
                </a:solidFill>
              </a:rPr>
              <a:t>nghĩa</a:t>
            </a:r>
            <a:r>
              <a:rPr lang="en-US" sz="3200" dirty="0">
                <a:solidFill>
                  <a:srgbClr val="FF0000"/>
                </a:solidFill>
              </a:rPr>
              <a:t> </a:t>
            </a:r>
            <a:r>
              <a:rPr lang="en-US" sz="3200" dirty="0" err="1">
                <a:solidFill>
                  <a:srgbClr val="FF0000"/>
                </a:solidFill>
              </a:rPr>
              <a:t>Mác-Lênin</a:t>
            </a:r>
            <a:r>
              <a:rPr lang="en-US" sz="3200" dirty="0">
                <a:solidFill>
                  <a:srgbClr val="FF0000"/>
                </a:solidFill>
              </a:rPr>
              <a:t>, </a:t>
            </a:r>
            <a:r>
              <a:rPr lang="en-US" sz="3200" dirty="0" err="1">
                <a:solidFill>
                  <a:srgbClr val="FF0000"/>
                </a:solidFill>
              </a:rPr>
              <a:t>tư</a:t>
            </a:r>
            <a:r>
              <a:rPr lang="en-US" sz="3200" dirty="0">
                <a:solidFill>
                  <a:srgbClr val="FF0000"/>
                </a:solidFill>
              </a:rPr>
              <a:t> </a:t>
            </a:r>
            <a:r>
              <a:rPr lang="en-US" sz="3200" dirty="0" err="1">
                <a:solidFill>
                  <a:srgbClr val="FF0000"/>
                </a:solidFill>
              </a:rPr>
              <a:t>tưởng</a:t>
            </a:r>
            <a:r>
              <a:rPr lang="en-US" sz="3200" dirty="0">
                <a:solidFill>
                  <a:srgbClr val="FF0000"/>
                </a:solidFill>
              </a:rPr>
              <a:t> </a:t>
            </a:r>
            <a:r>
              <a:rPr lang="en-US" sz="3200" dirty="0" err="1">
                <a:solidFill>
                  <a:srgbClr val="FF0000"/>
                </a:solidFill>
              </a:rPr>
              <a:t>Hồ</a:t>
            </a:r>
            <a:r>
              <a:rPr lang="en-US" sz="3200" dirty="0">
                <a:solidFill>
                  <a:srgbClr val="FF0000"/>
                </a:solidFill>
              </a:rPr>
              <a:t> </a:t>
            </a:r>
            <a:r>
              <a:rPr lang="en-US" sz="3200" dirty="0" err="1">
                <a:solidFill>
                  <a:srgbClr val="FF0000"/>
                </a:solidFill>
              </a:rPr>
              <a:t>Chí</a:t>
            </a:r>
            <a:r>
              <a:rPr lang="en-US" sz="3200" dirty="0">
                <a:solidFill>
                  <a:srgbClr val="FF0000"/>
                </a:solidFill>
              </a:rPr>
              <a:t> Minh </a:t>
            </a:r>
            <a:r>
              <a:rPr lang="en-US" sz="3200" dirty="0" err="1">
                <a:solidFill>
                  <a:srgbClr val="FF0000"/>
                </a:solidFill>
              </a:rPr>
              <a:t>vào</a:t>
            </a:r>
            <a:r>
              <a:rPr lang="en-US" sz="3200" dirty="0">
                <a:solidFill>
                  <a:srgbClr val="FF0000"/>
                </a:solidFill>
              </a:rPr>
              <a:t> </a:t>
            </a:r>
            <a:r>
              <a:rPr lang="en-US" sz="3200" dirty="0" err="1">
                <a:solidFill>
                  <a:srgbClr val="FF0000"/>
                </a:solidFill>
              </a:rPr>
              <a:t>thực</a:t>
            </a:r>
            <a:r>
              <a:rPr lang="en-US" sz="3200" dirty="0">
                <a:solidFill>
                  <a:srgbClr val="FF0000"/>
                </a:solidFill>
              </a:rPr>
              <a:t> </a:t>
            </a:r>
            <a:r>
              <a:rPr lang="en-US" sz="3200" dirty="0" err="1">
                <a:solidFill>
                  <a:srgbClr val="FF0000"/>
                </a:solidFill>
              </a:rPr>
              <a:t>tiễn</a:t>
            </a:r>
            <a:r>
              <a:rPr lang="en-US" sz="3200" dirty="0">
                <a:solidFill>
                  <a:srgbClr val="FF0000"/>
                </a:solidFill>
              </a:rPr>
              <a:t> </a:t>
            </a:r>
            <a:r>
              <a:rPr lang="en-US" sz="3200" dirty="0" err="1">
                <a:solidFill>
                  <a:srgbClr val="FF0000"/>
                </a:solidFill>
              </a:rPr>
              <a:t>Việt</a:t>
            </a:r>
            <a:r>
              <a:rPr lang="en-US" sz="3200" dirty="0">
                <a:solidFill>
                  <a:srgbClr val="FF0000"/>
                </a:solidFill>
              </a:rPr>
              <a:t> Nam, </a:t>
            </a:r>
            <a:r>
              <a:rPr lang="en-US" sz="3200" dirty="0" err="1">
                <a:solidFill>
                  <a:srgbClr val="FF0000"/>
                </a:solidFill>
              </a:rPr>
              <a:t>không</a:t>
            </a:r>
            <a:r>
              <a:rPr lang="en-US" sz="3200" dirty="0">
                <a:solidFill>
                  <a:srgbClr val="FF0000"/>
                </a:solidFill>
              </a:rPr>
              <a:t> </a:t>
            </a:r>
            <a:r>
              <a:rPr lang="en-US" sz="3200" dirty="0" err="1">
                <a:solidFill>
                  <a:srgbClr val="FF0000"/>
                </a:solidFill>
              </a:rPr>
              <a:t>có</a:t>
            </a:r>
            <a:r>
              <a:rPr lang="en-US" sz="3200" dirty="0">
                <a:solidFill>
                  <a:srgbClr val="FF0000"/>
                </a:solidFill>
              </a:rPr>
              <a:t> </a:t>
            </a:r>
            <a:r>
              <a:rPr lang="en-US" sz="3200" dirty="0" err="1">
                <a:solidFill>
                  <a:srgbClr val="FF0000"/>
                </a:solidFill>
              </a:rPr>
              <a:t>đường</a:t>
            </a:r>
            <a:r>
              <a:rPr lang="en-US" sz="3200" dirty="0">
                <a:solidFill>
                  <a:srgbClr val="FF0000"/>
                </a:solidFill>
              </a:rPr>
              <a:t> </a:t>
            </a:r>
            <a:r>
              <a:rPr lang="en-US" sz="3200" dirty="0" err="1">
                <a:solidFill>
                  <a:srgbClr val="FF0000"/>
                </a:solidFill>
              </a:rPr>
              <a:t>lối</a:t>
            </a:r>
            <a:r>
              <a:rPr lang="en-US" sz="3200" dirty="0">
                <a:solidFill>
                  <a:srgbClr val="FF0000"/>
                </a:solidFill>
              </a:rPr>
              <a:t> </a:t>
            </a:r>
            <a:r>
              <a:rPr lang="en-US" sz="3200" dirty="0" err="1">
                <a:solidFill>
                  <a:srgbClr val="FF0000"/>
                </a:solidFill>
              </a:rPr>
              <a:t>đúng</a:t>
            </a:r>
            <a:r>
              <a:rPr lang="en-US" sz="3200" dirty="0">
                <a:solidFill>
                  <a:srgbClr val="FF0000"/>
                </a:solidFill>
              </a:rPr>
              <a:t> </a:t>
            </a:r>
            <a:r>
              <a:rPr lang="en-US" sz="3200" dirty="0" err="1">
                <a:solidFill>
                  <a:srgbClr val="FF0000"/>
                </a:solidFill>
              </a:rPr>
              <a:t>đắn</a:t>
            </a:r>
            <a:r>
              <a:rPr lang="en-US" sz="3200" dirty="0">
                <a:solidFill>
                  <a:srgbClr val="FF0000"/>
                </a:solidFill>
              </a:rPr>
              <a:t>, khoa </a:t>
            </a:r>
            <a:r>
              <a:rPr lang="en-US" sz="3200" dirty="0" err="1">
                <a:solidFill>
                  <a:srgbClr val="FF0000"/>
                </a:solidFill>
              </a:rPr>
              <a:t>học</a:t>
            </a:r>
            <a:r>
              <a:rPr lang="en-US" sz="3200" dirty="0">
                <a:solidFill>
                  <a:srgbClr val="FF0000"/>
                </a:solidFill>
              </a:rPr>
              <a:t> </a:t>
            </a:r>
            <a:r>
              <a:rPr lang="en-US" sz="3200" dirty="0" err="1">
                <a:solidFill>
                  <a:srgbClr val="FF0000"/>
                </a:solidFill>
              </a:rPr>
              <a:t>của</a:t>
            </a:r>
            <a:r>
              <a:rPr lang="en-US" sz="3200" dirty="0">
                <a:solidFill>
                  <a:srgbClr val="FF0000"/>
                </a:solidFill>
              </a:rPr>
              <a:t> </a:t>
            </a:r>
            <a:r>
              <a:rPr lang="en-US" sz="3200" dirty="0" err="1">
                <a:solidFill>
                  <a:srgbClr val="FF0000"/>
                </a:solidFill>
              </a:rPr>
              <a:t>Đảng</a:t>
            </a:r>
            <a:r>
              <a:rPr lang="en-US" sz="3200" dirty="0">
                <a:solidFill>
                  <a:srgbClr val="FF0000"/>
                </a:solidFill>
              </a:rPr>
              <a:t> </a:t>
            </a:r>
            <a:r>
              <a:rPr lang="en-US" sz="3200" dirty="0" err="1">
                <a:solidFill>
                  <a:srgbClr val="FF0000"/>
                </a:solidFill>
              </a:rPr>
              <a:t>thì</a:t>
            </a:r>
            <a:r>
              <a:rPr lang="en-US" sz="3200" dirty="0">
                <a:solidFill>
                  <a:srgbClr val="FF0000"/>
                </a:solidFill>
              </a:rPr>
              <a:t> ý </a:t>
            </a:r>
            <a:r>
              <a:rPr lang="en-US" sz="3200" dirty="0" err="1">
                <a:solidFill>
                  <a:srgbClr val="FF0000"/>
                </a:solidFill>
              </a:rPr>
              <a:t>chí</a:t>
            </a:r>
            <a:r>
              <a:rPr lang="en-US" sz="3200" dirty="0">
                <a:solidFill>
                  <a:srgbClr val="FF0000"/>
                </a:solidFill>
              </a:rPr>
              <a:t>, </a:t>
            </a:r>
            <a:r>
              <a:rPr lang="en-US" sz="3200" dirty="0" err="1">
                <a:solidFill>
                  <a:srgbClr val="FF0000"/>
                </a:solidFill>
              </a:rPr>
              <a:t>khát</a:t>
            </a:r>
            <a:r>
              <a:rPr lang="en-US" sz="3200" dirty="0">
                <a:solidFill>
                  <a:srgbClr val="FF0000"/>
                </a:solidFill>
              </a:rPr>
              <a:t> </a:t>
            </a:r>
            <a:r>
              <a:rPr lang="en-US" sz="3200" dirty="0" err="1">
                <a:solidFill>
                  <a:srgbClr val="FF0000"/>
                </a:solidFill>
              </a:rPr>
              <a:t>vọng</a:t>
            </a:r>
            <a:r>
              <a:rPr lang="en-US" sz="3200" dirty="0">
                <a:solidFill>
                  <a:srgbClr val="FF0000"/>
                </a:solidFill>
              </a:rPr>
              <a:t> </a:t>
            </a:r>
            <a:r>
              <a:rPr lang="en-US" sz="3200" dirty="0" err="1">
                <a:solidFill>
                  <a:srgbClr val="FF0000"/>
                </a:solidFill>
              </a:rPr>
              <a:t>xây</a:t>
            </a:r>
            <a:r>
              <a:rPr lang="en-US" sz="3200" dirty="0">
                <a:solidFill>
                  <a:srgbClr val="FF0000"/>
                </a:solidFill>
              </a:rPr>
              <a:t> </a:t>
            </a:r>
            <a:r>
              <a:rPr lang="en-US" sz="3200" dirty="0" err="1">
                <a:solidFill>
                  <a:srgbClr val="FF0000"/>
                </a:solidFill>
              </a:rPr>
              <a:t>dựng</a:t>
            </a:r>
            <a:r>
              <a:rPr lang="en-US" sz="3200" dirty="0">
                <a:solidFill>
                  <a:srgbClr val="FF0000"/>
                </a:solidFill>
              </a:rPr>
              <a:t> </a:t>
            </a:r>
            <a:r>
              <a:rPr lang="en-US" sz="3200" dirty="0" err="1">
                <a:solidFill>
                  <a:srgbClr val="FF0000"/>
                </a:solidFill>
              </a:rPr>
              <a:t>và</a:t>
            </a:r>
            <a:r>
              <a:rPr lang="en-US" sz="3200" dirty="0">
                <a:solidFill>
                  <a:srgbClr val="FF0000"/>
                </a:solidFill>
              </a:rPr>
              <a:t> </a:t>
            </a:r>
            <a:r>
              <a:rPr lang="en-US" sz="3200" dirty="0" err="1">
                <a:solidFill>
                  <a:srgbClr val="FF0000"/>
                </a:solidFill>
              </a:rPr>
              <a:t>phát</a:t>
            </a:r>
            <a:r>
              <a:rPr lang="en-US" sz="3200" dirty="0">
                <a:solidFill>
                  <a:srgbClr val="FF0000"/>
                </a:solidFill>
              </a:rPr>
              <a:t> </a:t>
            </a:r>
            <a:r>
              <a:rPr lang="en-US" sz="3200" dirty="0" err="1">
                <a:solidFill>
                  <a:srgbClr val="FF0000"/>
                </a:solidFill>
              </a:rPr>
              <a:t>triển</a:t>
            </a:r>
            <a:r>
              <a:rPr lang="en-US" sz="3200" dirty="0">
                <a:solidFill>
                  <a:srgbClr val="FF0000"/>
                </a:solidFill>
              </a:rPr>
              <a:t> </a:t>
            </a:r>
            <a:r>
              <a:rPr lang="en-US" sz="3200" dirty="0" err="1">
                <a:solidFill>
                  <a:srgbClr val="FF0000"/>
                </a:solidFill>
              </a:rPr>
              <a:t>không</a:t>
            </a:r>
            <a:r>
              <a:rPr lang="en-US" sz="3200" dirty="0">
                <a:solidFill>
                  <a:srgbClr val="FF0000"/>
                </a:solidFill>
              </a:rPr>
              <a:t> </a:t>
            </a:r>
            <a:r>
              <a:rPr lang="en-US" sz="3200" dirty="0" err="1">
                <a:solidFill>
                  <a:srgbClr val="FF0000"/>
                </a:solidFill>
              </a:rPr>
              <a:t>được</a:t>
            </a:r>
            <a:r>
              <a:rPr lang="en-US" sz="3200" dirty="0">
                <a:solidFill>
                  <a:srgbClr val="FF0000"/>
                </a:solidFill>
              </a:rPr>
              <a:t> </a:t>
            </a:r>
            <a:r>
              <a:rPr lang="en-US" sz="3200" dirty="0" err="1">
                <a:solidFill>
                  <a:srgbClr val="FF0000"/>
                </a:solidFill>
              </a:rPr>
              <a:t>phát</a:t>
            </a:r>
            <a:r>
              <a:rPr lang="en-US" sz="3200" dirty="0">
                <a:solidFill>
                  <a:srgbClr val="FF0000"/>
                </a:solidFill>
              </a:rPr>
              <a:t> </a:t>
            </a:r>
            <a:r>
              <a:rPr lang="en-US" sz="3200" dirty="0" err="1">
                <a:solidFill>
                  <a:srgbClr val="FF0000"/>
                </a:solidFill>
              </a:rPr>
              <a:t>huy</a:t>
            </a:r>
            <a:r>
              <a:rPr lang="en-US" sz="3200" dirty="0">
                <a:solidFill>
                  <a:srgbClr val="FF0000"/>
                </a:solidFill>
              </a:rPr>
              <a:t> </a:t>
            </a:r>
            <a:r>
              <a:rPr lang="en-US" sz="3200" dirty="0" err="1">
                <a:solidFill>
                  <a:srgbClr val="FF0000"/>
                </a:solidFill>
              </a:rPr>
              <a:t>đầy</a:t>
            </a:r>
            <a:r>
              <a:rPr lang="en-US" sz="3200" dirty="0">
                <a:solidFill>
                  <a:srgbClr val="FF0000"/>
                </a:solidFill>
              </a:rPr>
              <a:t> </a:t>
            </a:r>
            <a:r>
              <a:rPr lang="en-US" sz="3200" dirty="0" err="1">
                <a:solidFill>
                  <a:srgbClr val="FF0000"/>
                </a:solidFill>
              </a:rPr>
              <a:t>đủ</a:t>
            </a:r>
            <a:r>
              <a:rPr lang="en-US" sz="3200" dirty="0">
                <a:solidFill>
                  <a:srgbClr val="FF0000"/>
                </a:solidFill>
              </a:rPr>
              <a:t>, </a:t>
            </a:r>
            <a:r>
              <a:rPr lang="en-US" sz="3200" dirty="0" err="1">
                <a:solidFill>
                  <a:srgbClr val="FF0000"/>
                </a:solidFill>
              </a:rPr>
              <a:t>trọn</a:t>
            </a:r>
            <a:r>
              <a:rPr lang="en-US" sz="3200" dirty="0">
                <a:solidFill>
                  <a:srgbClr val="FF0000"/>
                </a:solidFill>
              </a:rPr>
              <a:t> </a:t>
            </a:r>
            <a:r>
              <a:rPr lang="en-US" sz="3200" dirty="0" err="1">
                <a:solidFill>
                  <a:srgbClr val="FF0000"/>
                </a:solidFill>
              </a:rPr>
              <a:t>vẹn</a:t>
            </a:r>
            <a:r>
              <a:rPr lang="en-US" sz="3200" dirty="0">
                <a:solidFill>
                  <a:srgbClr val="FF0000"/>
                </a:solidFill>
              </a:rPr>
              <a:t>.</a:t>
            </a:r>
            <a:r>
              <a:rPr lang="en-US" sz="3200" dirty="0"/>
              <a:t> </a:t>
            </a:r>
            <a:r>
              <a:rPr lang="en-US" sz="3200" dirty="0" err="1"/>
              <a:t>Thực</a:t>
            </a:r>
            <a:r>
              <a:rPr lang="en-US" sz="3200" dirty="0"/>
              <a:t> </a:t>
            </a:r>
            <a:r>
              <a:rPr lang="en-US" sz="3200" dirty="0" err="1"/>
              <a:t>tế</a:t>
            </a:r>
            <a:r>
              <a:rPr lang="en-US" sz="3200" dirty="0"/>
              <a:t> </a:t>
            </a:r>
            <a:r>
              <a:rPr lang="en-US" sz="3200" dirty="0" err="1"/>
              <a:t>lịch</a:t>
            </a:r>
            <a:r>
              <a:rPr lang="en-US" sz="3200" dirty="0"/>
              <a:t> </a:t>
            </a:r>
            <a:r>
              <a:rPr lang="en-US" sz="3200" dirty="0" err="1"/>
              <a:t>sử</a:t>
            </a:r>
            <a:r>
              <a:rPr lang="en-US" sz="3200" dirty="0"/>
              <a:t> </a:t>
            </a:r>
            <a:r>
              <a:rPr lang="en-US" sz="3200" dirty="0" err="1"/>
              <a:t>của</a:t>
            </a:r>
            <a:r>
              <a:rPr lang="en-US" sz="3200" dirty="0"/>
              <a:t> </a:t>
            </a:r>
            <a:r>
              <a:rPr lang="en-US" sz="3200" dirty="0" err="1"/>
              <a:t>nhiều</a:t>
            </a:r>
            <a:r>
              <a:rPr lang="en-US" sz="3200" dirty="0"/>
              <a:t> </a:t>
            </a:r>
            <a:r>
              <a:rPr lang="en-US" sz="3200" dirty="0" err="1"/>
              <a:t>quốc</a:t>
            </a:r>
            <a:r>
              <a:rPr lang="en-US" sz="3200" dirty="0"/>
              <a:t> </a:t>
            </a:r>
            <a:r>
              <a:rPr lang="en-US" sz="3200" dirty="0" err="1"/>
              <a:t>gia</a:t>
            </a:r>
            <a:r>
              <a:rPr lang="en-US" sz="3200" dirty="0"/>
              <a:t>, </a:t>
            </a:r>
            <a:r>
              <a:rPr lang="en-US" sz="3200" dirty="0" err="1"/>
              <a:t>dân</a:t>
            </a:r>
            <a:r>
              <a:rPr lang="en-US" sz="3200" dirty="0"/>
              <a:t> </a:t>
            </a:r>
            <a:r>
              <a:rPr lang="en-US" sz="3200" dirty="0" err="1"/>
              <a:t>tộc</a:t>
            </a:r>
            <a:r>
              <a:rPr lang="en-US" sz="3200" dirty="0"/>
              <a:t> </a:t>
            </a:r>
            <a:r>
              <a:rPr lang="en-US" sz="3200" dirty="0" err="1"/>
              <a:t>cũng</a:t>
            </a:r>
            <a:r>
              <a:rPr lang="en-US" sz="3200" dirty="0"/>
              <a:t> </a:t>
            </a:r>
            <a:r>
              <a:rPr lang="en-US" sz="3200" dirty="0" err="1"/>
              <a:t>cho</a:t>
            </a:r>
            <a:r>
              <a:rPr lang="en-US" sz="3200" dirty="0"/>
              <a:t> </a:t>
            </a:r>
            <a:r>
              <a:rPr lang="en-US" sz="3200" dirty="0" err="1"/>
              <a:t>thấy</a:t>
            </a:r>
            <a:r>
              <a:rPr lang="en-US" sz="3200" dirty="0"/>
              <a:t>, </a:t>
            </a:r>
            <a:r>
              <a:rPr lang="en-US" sz="3200" dirty="0" err="1"/>
              <a:t>nếu</a:t>
            </a:r>
            <a:r>
              <a:rPr lang="en-US" sz="3200" dirty="0"/>
              <a:t> </a:t>
            </a:r>
            <a:r>
              <a:rPr lang="en-US" sz="3200" dirty="0" err="1"/>
              <a:t>tách</a:t>
            </a:r>
            <a:r>
              <a:rPr lang="en-US" sz="3200" dirty="0"/>
              <a:t> </a:t>
            </a:r>
            <a:r>
              <a:rPr lang="en-US" sz="3200" dirty="0" err="1"/>
              <a:t>rời</a:t>
            </a:r>
            <a:r>
              <a:rPr lang="en-US" sz="3200" dirty="0"/>
              <a:t> </a:t>
            </a:r>
            <a:r>
              <a:rPr lang="en-US" sz="3200" dirty="0" err="1"/>
              <a:t>mục</a:t>
            </a:r>
            <a:r>
              <a:rPr lang="en-US" sz="3200" dirty="0"/>
              <a:t> </a:t>
            </a:r>
            <a:r>
              <a:rPr lang="en-US" sz="3200" dirty="0" err="1"/>
              <a:t>tiêu</a:t>
            </a:r>
            <a:r>
              <a:rPr lang="en-US" sz="3200" dirty="0"/>
              <a:t> </a:t>
            </a:r>
            <a:r>
              <a:rPr lang="en-US" sz="3200" dirty="0" err="1"/>
              <a:t>độc</a:t>
            </a:r>
            <a:r>
              <a:rPr lang="en-US" sz="3200" dirty="0"/>
              <a:t> </a:t>
            </a:r>
            <a:r>
              <a:rPr lang="en-US" sz="3200" dirty="0" err="1"/>
              <a:t>lập</a:t>
            </a:r>
            <a:r>
              <a:rPr lang="en-US" sz="3200" dirty="0"/>
              <a:t> </a:t>
            </a:r>
            <a:r>
              <a:rPr lang="en-US" sz="3200" dirty="0" err="1"/>
              <a:t>dân</a:t>
            </a:r>
            <a:r>
              <a:rPr lang="en-US" sz="3200" dirty="0"/>
              <a:t> </a:t>
            </a:r>
            <a:r>
              <a:rPr lang="en-US" sz="3200" dirty="0" err="1"/>
              <a:t>tộc</a:t>
            </a:r>
            <a:r>
              <a:rPr lang="en-US" sz="3200" dirty="0"/>
              <a:t> </a:t>
            </a:r>
            <a:r>
              <a:rPr lang="en-US" sz="3200" dirty="0" err="1"/>
              <a:t>với</a:t>
            </a:r>
            <a:r>
              <a:rPr lang="en-US" sz="3200" dirty="0"/>
              <a:t> </a:t>
            </a:r>
            <a:r>
              <a:rPr lang="en-US" sz="3200" dirty="0" err="1"/>
              <a:t>chủ</a:t>
            </a:r>
            <a:r>
              <a:rPr lang="en-US" sz="3200" dirty="0"/>
              <a:t> </a:t>
            </a:r>
            <a:r>
              <a:rPr lang="en-US" sz="3200" dirty="0" err="1"/>
              <a:t>nghĩa</a:t>
            </a:r>
            <a:r>
              <a:rPr lang="en-US" sz="3200" dirty="0"/>
              <a:t> </a:t>
            </a:r>
            <a:r>
              <a:rPr lang="en-US" sz="3200" dirty="0" err="1"/>
              <a:t>xã</a:t>
            </a:r>
            <a:r>
              <a:rPr lang="en-US" sz="3200" dirty="0"/>
              <a:t> </a:t>
            </a:r>
            <a:r>
              <a:rPr lang="en-US" sz="3200" dirty="0" err="1"/>
              <a:t>hội</a:t>
            </a:r>
            <a:r>
              <a:rPr lang="en-US" sz="3200" dirty="0"/>
              <a:t>, </a:t>
            </a:r>
            <a:r>
              <a:rPr lang="en-US" sz="3200" dirty="0" err="1"/>
              <a:t>thì</a:t>
            </a:r>
            <a:r>
              <a:rPr lang="en-US" sz="3200" dirty="0"/>
              <a:t> ý </a:t>
            </a:r>
            <a:r>
              <a:rPr lang="en-US" sz="3200" dirty="0" err="1"/>
              <a:t>chí</a:t>
            </a:r>
            <a:r>
              <a:rPr lang="en-US" sz="3200" dirty="0"/>
              <a:t>, </a:t>
            </a:r>
            <a:r>
              <a:rPr lang="en-US" sz="3200" dirty="0" err="1"/>
              <a:t>khát</a:t>
            </a:r>
            <a:r>
              <a:rPr lang="en-US" sz="3200" dirty="0"/>
              <a:t> </a:t>
            </a:r>
            <a:r>
              <a:rPr lang="en-US" sz="3200" dirty="0" err="1"/>
              <a:t>vọng</a:t>
            </a:r>
            <a:r>
              <a:rPr lang="en-US" sz="3200" dirty="0"/>
              <a:t> </a:t>
            </a:r>
            <a:r>
              <a:rPr lang="en-US" sz="3200" dirty="0" err="1"/>
              <a:t>phát</a:t>
            </a:r>
            <a:r>
              <a:rPr lang="en-US" sz="3200" dirty="0"/>
              <a:t> </a:t>
            </a:r>
            <a:r>
              <a:rPr lang="en-US" sz="3200" dirty="0" err="1"/>
              <a:t>triển</a:t>
            </a:r>
            <a:r>
              <a:rPr lang="en-US" sz="3200" dirty="0"/>
              <a:t> </a:t>
            </a:r>
            <a:r>
              <a:rPr lang="en-US" sz="3200" dirty="0" err="1"/>
              <a:t>của</a:t>
            </a:r>
            <a:r>
              <a:rPr lang="en-US" sz="3200" dirty="0"/>
              <a:t> </a:t>
            </a:r>
            <a:r>
              <a:rPr lang="en-US" sz="3200" dirty="0" err="1"/>
              <a:t>dân</a:t>
            </a:r>
            <a:r>
              <a:rPr lang="en-US" sz="3200" dirty="0"/>
              <a:t> </a:t>
            </a:r>
            <a:r>
              <a:rPr lang="en-US" sz="3200" dirty="0" err="1"/>
              <a:t>tộc</a:t>
            </a:r>
            <a:r>
              <a:rPr lang="en-US" sz="3200" dirty="0"/>
              <a:t> </a:t>
            </a:r>
            <a:r>
              <a:rPr lang="en-US" sz="3200" dirty="0" err="1"/>
              <a:t>đó</a:t>
            </a:r>
            <a:r>
              <a:rPr lang="en-US" sz="3200" dirty="0"/>
              <a:t> </a:t>
            </a:r>
            <a:r>
              <a:rPr lang="en-US" sz="3200" dirty="0" err="1"/>
              <a:t>cuối</a:t>
            </a:r>
            <a:r>
              <a:rPr lang="en-US" sz="3200" dirty="0"/>
              <a:t> </a:t>
            </a:r>
            <a:r>
              <a:rPr lang="en-US" sz="3200" dirty="0" err="1"/>
              <a:t>cùng</a:t>
            </a:r>
            <a:r>
              <a:rPr lang="en-US" sz="3200" dirty="0"/>
              <a:t> </a:t>
            </a:r>
            <a:r>
              <a:rPr lang="en-US" sz="3200" dirty="0" err="1"/>
              <a:t>cũng</a:t>
            </a:r>
            <a:r>
              <a:rPr lang="en-US" sz="3200" dirty="0"/>
              <a:t> </a:t>
            </a:r>
            <a:r>
              <a:rPr lang="en-US" sz="3200" dirty="0" err="1"/>
              <a:t>sẽ</a:t>
            </a:r>
            <a:r>
              <a:rPr lang="en-US" sz="3200" dirty="0"/>
              <a:t> </a:t>
            </a:r>
            <a:r>
              <a:rPr lang="en-US" sz="3200" dirty="0" err="1"/>
              <a:t>rơi</a:t>
            </a:r>
            <a:r>
              <a:rPr lang="en-US" sz="3200" dirty="0"/>
              <a:t> </a:t>
            </a:r>
            <a:r>
              <a:rPr lang="en-US" sz="3200" dirty="0" err="1"/>
              <a:t>vào</a:t>
            </a:r>
            <a:r>
              <a:rPr lang="en-US" sz="3200" dirty="0"/>
              <a:t> </a:t>
            </a:r>
            <a:r>
              <a:rPr lang="en-US" sz="3200" dirty="0" err="1"/>
              <a:t>ngõ</a:t>
            </a:r>
            <a:r>
              <a:rPr lang="en-US" sz="3200" dirty="0"/>
              <a:t> </a:t>
            </a:r>
            <a:r>
              <a:rPr lang="en-US" sz="3200" dirty="0" err="1"/>
              <a:t>cụt</a:t>
            </a:r>
            <a:r>
              <a:rPr lang="en-US" sz="3200" dirty="0"/>
              <a:t>.</a:t>
            </a:r>
          </a:p>
          <a:p>
            <a:pPr algn="just">
              <a:buNone/>
            </a:pPr>
            <a:r>
              <a:rPr lang="en-US" sz="3200" dirty="0"/>
              <a:t>        </a:t>
            </a:r>
            <a:r>
              <a:rPr lang="en-US" sz="3200" dirty="0" err="1">
                <a:solidFill>
                  <a:srgbClr val="FF0000"/>
                </a:solidFill>
              </a:rPr>
              <a:t>Ngày</a:t>
            </a:r>
            <a:r>
              <a:rPr lang="en-US" sz="3200" dirty="0">
                <a:solidFill>
                  <a:srgbClr val="FF0000"/>
                </a:solidFill>
              </a:rPr>
              <a:t> nay, </a:t>
            </a:r>
            <a:r>
              <a:rPr lang="en-US" sz="3200" dirty="0" err="1">
                <a:solidFill>
                  <a:srgbClr val="FF0000"/>
                </a:solidFill>
              </a:rPr>
              <a:t>tinh</a:t>
            </a:r>
            <a:r>
              <a:rPr lang="en-US" sz="3200" dirty="0">
                <a:solidFill>
                  <a:srgbClr val="FF0000"/>
                </a:solidFill>
              </a:rPr>
              <a:t> </a:t>
            </a:r>
            <a:r>
              <a:rPr lang="en-US" sz="3200" dirty="0" err="1">
                <a:solidFill>
                  <a:srgbClr val="FF0000"/>
                </a:solidFill>
              </a:rPr>
              <a:t>thần</a:t>
            </a:r>
            <a:r>
              <a:rPr lang="en-US" sz="3200" dirty="0">
                <a:solidFill>
                  <a:srgbClr val="FF0000"/>
                </a:solidFill>
              </a:rPr>
              <a:t> </a:t>
            </a:r>
            <a:r>
              <a:rPr lang="en-US" sz="3200" dirty="0" err="1">
                <a:solidFill>
                  <a:srgbClr val="FF0000"/>
                </a:solidFill>
              </a:rPr>
              <a:t>yêu</a:t>
            </a:r>
            <a:r>
              <a:rPr lang="en-US" sz="3200" dirty="0">
                <a:solidFill>
                  <a:srgbClr val="FF0000"/>
                </a:solidFill>
              </a:rPr>
              <a:t> </a:t>
            </a:r>
            <a:r>
              <a:rPr lang="en-US" sz="3200" dirty="0" err="1">
                <a:solidFill>
                  <a:srgbClr val="FF0000"/>
                </a:solidFill>
              </a:rPr>
              <a:t>nước</a:t>
            </a:r>
            <a:r>
              <a:rPr lang="en-US" sz="3200" dirty="0">
                <a:solidFill>
                  <a:srgbClr val="FF0000"/>
                </a:solidFill>
              </a:rPr>
              <a:t>, ý </a:t>
            </a:r>
            <a:r>
              <a:rPr lang="en-US" sz="3200" dirty="0" err="1">
                <a:solidFill>
                  <a:srgbClr val="FF0000"/>
                </a:solidFill>
              </a:rPr>
              <a:t>chí</a:t>
            </a:r>
            <a:r>
              <a:rPr lang="en-US" sz="3200" dirty="0">
                <a:solidFill>
                  <a:srgbClr val="FF0000"/>
                </a:solidFill>
              </a:rPr>
              <a:t> </a:t>
            </a:r>
            <a:r>
              <a:rPr lang="en-US" sz="3200" dirty="0" err="1">
                <a:solidFill>
                  <a:srgbClr val="FF0000"/>
                </a:solidFill>
              </a:rPr>
              <a:t>tự</a:t>
            </a:r>
            <a:r>
              <a:rPr lang="en-US" sz="3200" dirty="0">
                <a:solidFill>
                  <a:srgbClr val="FF0000"/>
                </a:solidFill>
              </a:rPr>
              <a:t> </a:t>
            </a:r>
            <a:r>
              <a:rPr lang="en-US" sz="3200" dirty="0" err="1">
                <a:solidFill>
                  <a:srgbClr val="FF0000"/>
                </a:solidFill>
              </a:rPr>
              <a:t>cường</a:t>
            </a:r>
            <a:r>
              <a:rPr lang="en-US" sz="3200" dirty="0">
                <a:solidFill>
                  <a:srgbClr val="FF0000"/>
                </a:solidFill>
              </a:rPr>
              <a:t>, </a:t>
            </a:r>
            <a:r>
              <a:rPr lang="en-US" sz="3200" dirty="0" err="1">
                <a:solidFill>
                  <a:srgbClr val="FF0000"/>
                </a:solidFill>
              </a:rPr>
              <a:t>khát</a:t>
            </a:r>
            <a:r>
              <a:rPr lang="en-US" sz="3200" dirty="0">
                <a:solidFill>
                  <a:srgbClr val="FF0000"/>
                </a:solidFill>
              </a:rPr>
              <a:t> </a:t>
            </a:r>
            <a:r>
              <a:rPr lang="en-US" sz="3200" dirty="0" err="1">
                <a:solidFill>
                  <a:srgbClr val="FF0000"/>
                </a:solidFill>
              </a:rPr>
              <a:t>vọng</a:t>
            </a:r>
            <a:r>
              <a:rPr lang="en-US" sz="3200" dirty="0">
                <a:solidFill>
                  <a:srgbClr val="FF0000"/>
                </a:solidFill>
              </a:rPr>
              <a:t> </a:t>
            </a:r>
            <a:r>
              <a:rPr lang="en-US" sz="3200" dirty="0" err="1">
                <a:solidFill>
                  <a:srgbClr val="FF0000"/>
                </a:solidFill>
              </a:rPr>
              <a:t>xây</a:t>
            </a:r>
            <a:r>
              <a:rPr lang="en-US" sz="3200" dirty="0">
                <a:solidFill>
                  <a:srgbClr val="FF0000"/>
                </a:solidFill>
              </a:rPr>
              <a:t> </a:t>
            </a:r>
            <a:r>
              <a:rPr lang="en-US" sz="3200" dirty="0" err="1">
                <a:solidFill>
                  <a:srgbClr val="FF0000"/>
                </a:solidFill>
              </a:rPr>
              <a:t>dựng</a:t>
            </a:r>
            <a:r>
              <a:rPr lang="en-US" sz="3200" dirty="0">
                <a:solidFill>
                  <a:srgbClr val="FF0000"/>
                </a:solidFill>
              </a:rPr>
              <a:t> </a:t>
            </a:r>
            <a:r>
              <a:rPr lang="en-US" sz="3200" dirty="0" err="1">
                <a:solidFill>
                  <a:srgbClr val="FF0000"/>
                </a:solidFill>
              </a:rPr>
              <a:t>và</a:t>
            </a:r>
            <a:r>
              <a:rPr lang="en-US" sz="3200" dirty="0">
                <a:solidFill>
                  <a:srgbClr val="FF0000"/>
                </a:solidFill>
              </a:rPr>
              <a:t> </a:t>
            </a:r>
            <a:r>
              <a:rPr lang="en-US" sz="3200" dirty="0" err="1">
                <a:solidFill>
                  <a:srgbClr val="FF0000"/>
                </a:solidFill>
              </a:rPr>
              <a:t>phát</a:t>
            </a:r>
            <a:r>
              <a:rPr lang="en-US" sz="3200" dirty="0">
                <a:solidFill>
                  <a:srgbClr val="FF0000"/>
                </a:solidFill>
              </a:rPr>
              <a:t> </a:t>
            </a:r>
            <a:r>
              <a:rPr lang="en-US" sz="3200" dirty="0" err="1">
                <a:solidFill>
                  <a:srgbClr val="FF0000"/>
                </a:solidFill>
              </a:rPr>
              <a:t>triển</a:t>
            </a:r>
            <a:r>
              <a:rPr lang="en-US" sz="3200" dirty="0">
                <a:solidFill>
                  <a:srgbClr val="FF0000"/>
                </a:solidFill>
              </a:rPr>
              <a:t> Thanh </a:t>
            </a:r>
            <a:r>
              <a:rPr lang="en-US" sz="3200" dirty="0" err="1">
                <a:solidFill>
                  <a:srgbClr val="FF0000"/>
                </a:solidFill>
              </a:rPr>
              <a:t>Hóa</a:t>
            </a:r>
            <a:r>
              <a:rPr lang="en-US" sz="3200" dirty="0">
                <a:solidFill>
                  <a:srgbClr val="FF0000"/>
                </a:solidFill>
              </a:rPr>
              <a:t> </a:t>
            </a:r>
            <a:r>
              <a:rPr lang="en-US" sz="3200" dirty="0" err="1">
                <a:solidFill>
                  <a:srgbClr val="FF0000"/>
                </a:solidFill>
              </a:rPr>
              <a:t>giàu</a:t>
            </a:r>
            <a:r>
              <a:rPr lang="en-US" sz="3200" dirty="0">
                <a:solidFill>
                  <a:srgbClr val="FF0000"/>
                </a:solidFill>
              </a:rPr>
              <a:t> </a:t>
            </a:r>
            <a:r>
              <a:rPr lang="en-US" sz="3200" dirty="0" err="1">
                <a:solidFill>
                  <a:srgbClr val="FF0000"/>
                </a:solidFill>
              </a:rPr>
              <a:t>đẹp</a:t>
            </a:r>
            <a:r>
              <a:rPr lang="en-US" sz="3200" dirty="0">
                <a:solidFill>
                  <a:srgbClr val="FF0000"/>
                </a:solidFill>
              </a:rPr>
              <a:t>, </a:t>
            </a:r>
            <a:r>
              <a:rPr lang="en-US" sz="3200" dirty="0" err="1">
                <a:solidFill>
                  <a:srgbClr val="FF0000"/>
                </a:solidFill>
              </a:rPr>
              <a:t>văn</a:t>
            </a:r>
            <a:r>
              <a:rPr lang="en-US" sz="3200" dirty="0">
                <a:solidFill>
                  <a:srgbClr val="FF0000"/>
                </a:solidFill>
              </a:rPr>
              <a:t> </a:t>
            </a:r>
            <a:r>
              <a:rPr lang="en-US" sz="3200" dirty="0" err="1">
                <a:solidFill>
                  <a:srgbClr val="FF0000"/>
                </a:solidFill>
              </a:rPr>
              <a:t>minh</a:t>
            </a:r>
            <a:r>
              <a:rPr lang="en-US" sz="3200" dirty="0">
                <a:solidFill>
                  <a:srgbClr val="FF0000"/>
                </a:solidFill>
              </a:rPr>
              <a:t>, </a:t>
            </a:r>
            <a:r>
              <a:rPr lang="en-US" sz="3200" dirty="0" err="1">
                <a:solidFill>
                  <a:srgbClr val="FF0000"/>
                </a:solidFill>
              </a:rPr>
              <a:t>hiện</a:t>
            </a:r>
            <a:r>
              <a:rPr lang="en-US" sz="3200" dirty="0">
                <a:solidFill>
                  <a:srgbClr val="FF0000"/>
                </a:solidFill>
              </a:rPr>
              <a:t> </a:t>
            </a:r>
            <a:r>
              <a:rPr lang="en-US" sz="3200" dirty="0" err="1">
                <a:solidFill>
                  <a:srgbClr val="FF0000"/>
                </a:solidFill>
              </a:rPr>
              <a:t>đại</a:t>
            </a:r>
            <a:r>
              <a:rPr lang="en-US" sz="3200" dirty="0">
                <a:solidFill>
                  <a:srgbClr val="FF0000"/>
                </a:solidFill>
              </a:rPr>
              <a:t> </a:t>
            </a:r>
            <a:r>
              <a:rPr lang="en-US" sz="3200" dirty="0" err="1">
                <a:solidFill>
                  <a:srgbClr val="FF0000"/>
                </a:solidFill>
              </a:rPr>
              <a:t>còn</a:t>
            </a:r>
            <a:r>
              <a:rPr lang="en-US" sz="3200" dirty="0">
                <a:solidFill>
                  <a:srgbClr val="FF0000"/>
                </a:solidFill>
              </a:rPr>
              <a:t> </a:t>
            </a:r>
            <a:r>
              <a:rPr lang="en-US" sz="3200" dirty="0" err="1">
                <a:solidFill>
                  <a:srgbClr val="FF0000"/>
                </a:solidFill>
              </a:rPr>
              <a:t>phải</a:t>
            </a:r>
            <a:r>
              <a:rPr lang="en-US" sz="3200" dirty="0">
                <a:solidFill>
                  <a:srgbClr val="FF0000"/>
                </a:solidFill>
              </a:rPr>
              <a:t> </a:t>
            </a:r>
            <a:r>
              <a:rPr lang="en-US" sz="3200" dirty="0" err="1">
                <a:solidFill>
                  <a:srgbClr val="FF0000"/>
                </a:solidFill>
              </a:rPr>
              <a:t>được</a:t>
            </a:r>
            <a:r>
              <a:rPr lang="en-US" sz="3200" dirty="0">
                <a:solidFill>
                  <a:srgbClr val="FF0000"/>
                </a:solidFill>
              </a:rPr>
              <a:t> </a:t>
            </a:r>
            <a:r>
              <a:rPr lang="en-US" sz="3200" dirty="0" err="1">
                <a:solidFill>
                  <a:srgbClr val="FF0000"/>
                </a:solidFill>
              </a:rPr>
              <a:t>dựa</a:t>
            </a:r>
            <a:r>
              <a:rPr lang="en-US" sz="3200" dirty="0">
                <a:solidFill>
                  <a:srgbClr val="FF0000"/>
                </a:solidFill>
              </a:rPr>
              <a:t> </a:t>
            </a:r>
            <a:r>
              <a:rPr lang="en-US" sz="3200" dirty="0" err="1">
                <a:solidFill>
                  <a:srgbClr val="FF0000"/>
                </a:solidFill>
              </a:rPr>
              <a:t>trên</a:t>
            </a:r>
            <a:r>
              <a:rPr lang="en-US" sz="3200" dirty="0">
                <a:solidFill>
                  <a:srgbClr val="FF0000"/>
                </a:solidFill>
              </a:rPr>
              <a:t> </a:t>
            </a:r>
            <a:r>
              <a:rPr lang="en-US" sz="3200" dirty="0" err="1">
                <a:solidFill>
                  <a:srgbClr val="FF0000"/>
                </a:solidFill>
              </a:rPr>
              <a:t>đường</a:t>
            </a:r>
            <a:r>
              <a:rPr lang="en-US" sz="3200" dirty="0">
                <a:solidFill>
                  <a:srgbClr val="FF0000"/>
                </a:solidFill>
              </a:rPr>
              <a:t> </a:t>
            </a:r>
            <a:r>
              <a:rPr lang="en-US" sz="3200" dirty="0" err="1">
                <a:solidFill>
                  <a:srgbClr val="FF0000"/>
                </a:solidFill>
              </a:rPr>
              <a:t>lối</a:t>
            </a:r>
            <a:r>
              <a:rPr lang="en-US" sz="3200" dirty="0">
                <a:solidFill>
                  <a:srgbClr val="FF0000"/>
                </a:solidFill>
              </a:rPr>
              <a:t> </a:t>
            </a:r>
            <a:r>
              <a:rPr lang="en-US" sz="3200" dirty="0" err="1">
                <a:solidFill>
                  <a:srgbClr val="FF0000"/>
                </a:solidFill>
              </a:rPr>
              <a:t>đổi</a:t>
            </a:r>
            <a:r>
              <a:rPr lang="en-US" sz="3200" dirty="0">
                <a:solidFill>
                  <a:srgbClr val="FF0000"/>
                </a:solidFill>
              </a:rPr>
              <a:t> </a:t>
            </a:r>
            <a:r>
              <a:rPr lang="en-US" sz="3200" dirty="0" err="1">
                <a:solidFill>
                  <a:srgbClr val="FF0000"/>
                </a:solidFill>
              </a:rPr>
              <a:t>mới</a:t>
            </a:r>
            <a:r>
              <a:rPr lang="en-US" sz="3200" dirty="0">
                <a:solidFill>
                  <a:srgbClr val="FF0000"/>
                </a:solidFill>
              </a:rPr>
              <a:t> </a:t>
            </a:r>
            <a:r>
              <a:rPr lang="en-US" sz="3200" dirty="0" err="1">
                <a:solidFill>
                  <a:srgbClr val="FF0000"/>
                </a:solidFill>
              </a:rPr>
              <a:t>toàn</a:t>
            </a:r>
            <a:r>
              <a:rPr lang="en-US" sz="3200" dirty="0">
                <a:solidFill>
                  <a:srgbClr val="FF0000"/>
                </a:solidFill>
              </a:rPr>
              <a:t> </a:t>
            </a:r>
            <a:r>
              <a:rPr lang="en-US" sz="3200" dirty="0" err="1">
                <a:solidFill>
                  <a:srgbClr val="FF0000"/>
                </a:solidFill>
              </a:rPr>
              <a:t>diện</a:t>
            </a:r>
            <a:r>
              <a:rPr lang="en-US" sz="3200" dirty="0">
                <a:solidFill>
                  <a:srgbClr val="FF0000"/>
                </a:solidFill>
              </a:rPr>
              <a:t>, </a:t>
            </a:r>
            <a:r>
              <a:rPr lang="en-US" sz="3200" dirty="0" err="1">
                <a:solidFill>
                  <a:srgbClr val="FF0000"/>
                </a:solidFill>
              </a:rPr>
              <a:t>đúng</a:t>
            </a:r>
            <a:r>
              <a:rPr lang="en-US" sz="3200" dirty="0">
                <a:solidFill>
                  <a:srgbClr val="FF0000"/>
                </a:solidFill>
              </a:rPr>
              <a:t> </a:t>
            </a:r>
            <a:r>
              <a:rPr lang="en-US" sz="3200" dirty="0" err="1">
                <a:solidFill>
                  <a:srgbClr val="FF0000"/>
                </a:solidFill>
              </a:rPr>
              <a:t>đắn</a:t>
            </a:r>
            <a:r>
              <a:rPr lang="en-US" sz="3200" dirty="0">
                <a:solidFill>
                  <a:srgbClr val="FF0000"/>
                </a:solidFill>
              </a:rPr>
              <a:t> </a:t>
            </a:r>
            <a:r>
              <a:rPr lang="en-US" sz="3200" dirty="0" err="1">
                <a:solidFill>
                  <a:srgbClr val="FF0000"/>
                </a:solidFill>
              </a:rPr>
              <a:t>của</a:t>
            </a:r>
            <a:r>
              <a:rPr lang="en-US" sz="3200" dirty="0">
                <a:solidFill>
                  <a:srgbClr val="FF0000"/>
                </a:solidFill>
              </a:rPr>
              <a:t> </a:t>
            </a:r>
            <a:r>
              <a:rPr lang="en-US" sz="3200" dirty="0" err="1">
                <a:solidFill>
                  <a:srgbClr val="FF0000"/>
                </a:solidFill>
              </a:rPr>
              <a:t>Đảng</a:t>
            </a:r>
            <a:r>
              <a:rPr lang="en-US" sz="3200" dirty="0">
                <a:solidFill>
                  <a:srgbClr val="FF0000"/>
                </a:solidFill>
              </a:rPr>
              <a:t> </a:t>
            </a:r>
            <a:r>
              <a:rPr lang="en-US" sz="3200" dirty="0" err="1">
                <a:solidFill>
                  <a:srgbClr val="FF0000"/>
                </a:solidFill>
              </a:rPr>
              <a:t>và</a:t>
            </a:r>
            <a:r>
              <a:rPr lang="en-US" sz="3200" dirty="0">
                <a:solidFill>
                  <a:srgbClr val="FF0000"/>
                </a:solidFill>
              </a:rPr>
              <a:t> </a:t>
            </a:r>
            <a:r>
              <a:rPr lang="en-US" sz="3200" dirty="0" err="1">
                <a:solidFill>
                  <a:srgbClr val="FF0000"/>
                </a:solidFill>
              </a:rPr>
              <a:t>các</a:t>
            </a:r>
            <a:r>
              <a:rPr lang="en-US" sz="3200" dirty="0">
                <a:solidFill>
                  <a:srgbClr val="FF0000"/>
                </a:solidFill>
              </a:rPr>
              <a:t> </a:t>
            </a:r>
            <a:r>
              <a:rPr lang="en-US" sz="3200" dirty="0" err="1">
                <a:solidFill>
                  <a:srgbClr val="FF0000"/>
                </a:solidFill>
              </a:rPr>
              <a:t>nguyên</a:t>
            </a:r>
            <a:r>
              <a:rPr lang="en-US" sz="3200" dirty="0">
                <a:solidFill>
                  <a:srgbClr val="FF0000"/>
                </a:solidFill>
              </a:rPr>
              <a:t> </a:t>
            </a:r>
            <a:r>
              <a:rPr lang="en-US" sz="3200" dirty="0" err="1">
                <a:solidFill>
                  <a:srgbClr val="FF0000"/>
                </a:solidFill>
              </a:rPr>
              <a:t>tắc</a:t>
            </a:r>
            <a:r>
              <a:rPr lang="en-US" sz="3200" dirty="0">
                <a:solidFill>
                  <a:srgbClr val="FF0000"/>
                </a:solidFill>
              </a:rPr>
              <a:t> </a:t>
            </a:r>
            <a:r>
              <a:rPr lang="en-US" sz="3200" dirty="0" err="1">
                <a:solidFill>
                  <a:srgbClr val="FF0000"/>
                </a:solidFill>
              </a:rPr>
              <a:t>xây</a:t>
            </a:r>
            <a:r>
              <a:rPr lang="en-US" sz="3200" dirty="0">
                <a:solidFill>
                  <a:srgbClr val="FF0000"/>
                </a:solidFill>
              </a:rPr>
              <a:t> </a:t>
            </a:r>
            <a:r>
              <a:rPr lang="en-US" sz="3200" dirty="0" err="1">
                <a:solidFill>
                  <a:srgbClr val="FF0000"/>
                </a:solidFill>
              </a:rPr>
              <a:t>dựng</a:t>
            </a:r>
            <a:r>
              <a:rPr lang="en-US" sz="3200" dirty="0">
                <a:solidFill>
                  <a:srgbClr val="FF0000"/>
                </a:solidFill>
              </a:rPr>
              <a:t> </a:t>
            </a:r>
            <a:r>
              <a:rPr lang="en-US" sz="3200" dirty="0" err="1">
                <a:solidFill>
                  <a:srgbClr val="FF0000"/>
                </a:solidFill>
              </a:rPr>
              <a:t>Đảng</a:t>
            </a:r>
            <a:r>
              <a:rPr lang="en-US" sz="3200" dirty="0">
                <a:solidFill>
                  <a:srgbClr val="FF0000"/>
                </a:solidFill>
              </a:rPr>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335280"/>
            <a:ext cx="10515600" cy="6113228"/>
          </a:xfrm>
        </p:spPr>
        <p:txBody>
          <a:bodyPr>
            <a:normAutofit fontScale="85000" lnSpcReduction="10000"/>
          </a:bodyPr>
          <a:lstStyle/>
          <a:p>
            <a:pPr algn="just">
              <a:buNone/>
            </a:pPr>
            <a:r>
              <a:rPr lang="en-US" dirty="0"/>
              <a:t>        </a:t>
            </a:r>
          </a:p>
          <a:p>
            <a:pPr algn="just">
              <a:lnSpc>
                <a:spcPct val="150000"/>
              </a:lnSpc>
              <a:buNone/>
            </a:pPr>
            <a:r>
              <a:rPr lang="en-US" dirty="0"/>
              <a:t>       </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Thực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tế</a:t>
            </a:r>
            <a:r>
              <a:rPr lang="en-US" sz="2400" dirty="0">
                <a:latin typeface="Arial" panose="020B0604020202020204" pitchFamily="34" charset="0"/>
                <a:cs typeface="Arial" panose="020B0604020202020204" pitchFamily="34" charset="0"/>
              </a:rPr>
              <a:t> 35 </a:t>
            </a:r>
            <a:r>
              <a:rPr lang="en-US" sz="2400" dirty="0" err="1">
                <a:latin typeface="Arial" panose="020B0604020202020204" pitchFamily="34" charset="0"/>
                <a:cs typeface="Arial" panose="020B0604020202020204" pitchFamily="34" charset="0"/>
              </a:rPr>
              <a:t>năm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đổi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mới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dưới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sự</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lãnh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đạo</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của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Tỉnh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Đảng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bộ</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sự</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đồng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lòng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nhất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trí</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của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toàn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Đảng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toàn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quân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toàn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dân</a:t>
            </a:r>
            <a:r>
              <a:rPr lang="en-US" sz="2400" dirty="0">
                <a:latin typeface="Arial" panose="020B0604020202020204" pitchFamily="34" charset="0"/>
                <a:cs typeface="Arial" panose="020B0604020202020204" pitchFamily="34" charset="0"/>
              </a:rPr>
              <a:t>, Thanh </a:t>
            </a:r>
            <a:r>
              <a:rPr lang="en-US" sz="2400" dirty="0" err="1">
                <a:latin typeface="Arial" panose="020B0604020202020204" pitchFamily="34" charset="0"/>
                <a:cs typeface="Arial" panose="020B0604020202020204" pitchFamily="34" charset="0"/>
              </a:rPr>
              <a:t>Hóa</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đã</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đạt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được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những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thành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tựu</a:t>
            </a:r>
            <a:r>
              <a:rPr lang="en-US" sz="2400" dirty="0">
                <a:latin typeface="Arial" panose="020B0604020202020204" pitchFamily="34" charset="0"/>
                <a:cs typeface="Arial" panose="020B0604020202020204" pitchFamily="34" charset="0"/>
              </a:rPr>
              <a:t> to </a:t>
            </a:r>
            <a:r>
              <a:rPr lang="en-US" sz="2400" dirty="0" err="1">
                <a:latin typeface="Arial" panose="020B0604020202020204" pitchFamily="34" charset="0"/>
                <a:cs typeface="Arial" panose="020B0604020202020204" pitchFamily="34" charset="0"/>
              </a:rPr>
              <a:t>lớn</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về</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tất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cả</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các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mặt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kinh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tế</a:t>
            </a:r>
            <a:r>
              <a:rPr lang="en-US" sz="2400" dirty="0">
                <a:latin typeface="Arial" panose="020B0604020202020204" pitchFamily="34" charset="0"/>
                <a:cs typeface="Arial" panose="020B0604020202020204" pitchFamily="34" charset="0"/>
              </a:rPr>
              <a:t> - </a:t>
            </a:r>
            <a:r>
              <a:rPr lang="en-US" sz="2400" dirty="0" err="1">
                <a:latin typeface="Arial" panose="020B0604020202020204" pitchFamily="34" charset="0"/>
                <a:cs typeface="Arial" panose="020B0604020202020204" pitchFamily="34" charset="0"/>
              </a:rPr>
              <a:t>xã</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hội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bảo</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đảm</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quốc</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phòng</a:t>
            </a:r>
            <a:r>
              <a:rPr lang="en-US" sz="2400" dirty="0">
                <a:latin typeface="Arial" panose="020B0604020202020204" pitchFamily="34" charset="0"/>
                <a:cs typeface="Arial" panose="020B0604020202020204" pitchFamily="34" charset="0"/>
              </a:rPr>
              <a:t>, an </a:t>
            </a:r>
            <a:r>
              <a:rPr lang="en-US" sz="2400" dirty="0" err="1">
                <a:latin typeface="Arial" panose="020B0604020202020204" pitchFamily="34" charset="0"/>
                <a:cs typeface="Arial" panose="020B0604020202020204" pitchFamily="34" charset="0"/>
              </a:rPr>
              <a:t>ninh</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đối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ngoại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xây</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dựng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Đảng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bảo</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vệ</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môi</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trường</a:t>
            </a:r>
            <a:r>
              <a:rPr lang="en-US" sz="2400" dirty="0">
                <a:latin typeface="Arial" panose="020B0604020202020204" pitchFamily="34" charset="0"/>
                <a:cs typeface="Arial" panose="020B0604020202020204" pitchFamily="34" charset="0"/>
              </a:rPr>
              <a:t>, v.v.. </a:t>
            </a:r>
            <a:r>
              <a:rPr lang="en-US" sz="2400" dirty="0" err="1">
                <a:latin typeface="Arial" panose="020B0604020202020204" pitchFamily="34" charset="0"/>
                <a:cs typeface="Arial" panose="020B0604020202020204" pitchFamily="34" charset="0"/>
              </a:rPr>
              <a:t>rất</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đáng</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tự</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hào</a:t>
            </a:r>
            <a:r>
              <a:rPr lang="en-US" sz="2400" dirty="0">
                <a:latin typeface="Arial" panose="020B0604020202020204" pitchFamily="34" charset="0"/>
                <a:cs typeface="Arial" panose="020B0604020202020204" pitchFamily="34" charset="0"/>
              </a:rPr>
              <a:t>. </a:t>
            </a:r>
            <a:r>
              <a:rPr lang="en-US" sz="2400" dirty="0" err="1">
                <a:latin typeface="Arial" panose="020B0604020202020204" pitchFamily="34" charset="0"/>
                <a:cs typeface="Arial" panose="020B0604020202020204" pitchFamily="34" charset="0"/>
              </a:rPr>
              <a:t>N</a:t>
            </a:r>
            <a:r>
              <a:rPr lang="en-US" sz="2400" dirty="0" err="1">
                <a:effectLst/>
                <a:latin typeface="Arial" panose="020B0604020202020204" pitchFamily="34" charset="0"/>
                <a:ea typeface="Times New Roman" panose="02020603050405020304" pitchFamily="18" charset="0"/>
                <a:cs typeface="Arial" panose="020B0604020202020204" pitchFamily="34" charset="0"/>
              </a:rPr>
              <a:t>hững</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thành</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tựu</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phát</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triển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kinh</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tế</a:t>
            </a:r>
            <a:r>
              <a:rPr lang="en-US" sz="2400" dirty="0">
                <a:effectLst/>
                <a:latin typeface="Arial" panose="020B0604020202020204" pitchFamily="34" charset="0"/>
                <a:ea typeface="Times New Roman" panose="02020603050405020304" pitchFamily="18" charset="0"/>
                <a:cs typeface="Arial" panose="020B0604020202020204" pitchFamily="34" charset="0"/>
              </a:rPr>
              <a:t> - </a:t>
            </a:r>
            <a:r>
              <a:rPr lang="en-US" sz="2400" dirty="0" err="1">
                <a:effectLst/>
                <a:latin typeface="Arial" panose="020B0604020202020204" pitchFamily="34" charset="0"/>
                <a:ea typeface="Times New Roman" panose="02020603050405020304" pitchFamily="18" charset="0"/>
                <a:cs typeface="Arial" panose="020B0604020202020204" pitchFamily="34" charset="0"/>
              </a:rPr>
              <a:t>xã</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hội</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trong</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những</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năm</a:t>
            </a:r>
            <a:r>
              <a:rPr lang="en-US" sz="2400" dirty="0">
                <a:effectLst/>
                <a:latin typeface="Arial" panose="020B0604020202020204" pitchFamily="34" charset="0"/>
                <a:ea typeface="Times New Roman" panose="02020603050405020304" pitchFamily="18" charset="0"/>
                <a:cs typeface="Arial" panose="020B0604020202020204" pitchFamily="34" charset="0"/>
              </a:rPr>
              <a:t> qua, </a:t>
            </a:r>
            <a:r>
              <a:rPr lang="en-US" sz="2400" dirty="0" err="1">
                <a:effectLst/>
                <a:latin typeface="Arial" panose="020B0604020202020204" pitchFamily="34" charset="0"/>
                <a:ea typeface="Times New Roman" panose="02020603050405020304" pitchFamily="18" charset="0"/>
                <a:cs typeface="Arial" panose="020B0604020202020204" pitchFamily="34" charset="0"/>
              </a:rPr>
              <a:t>nhất</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là</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trong</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nhiệm</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kỳ</a:t>
            </a:r>
            <a:r>
              <a:rPr lang="en-US" sz="2400" dirty="0">
                <a:effectLst/>
                <a:latin typeface="Arial" panose="020B0604020202020204" pitchFamily="34" charset="0"/>
                <a:ea typeface="Times New Roman" panose="02020603050405020304" pitchFamily="18" charset="0"/>
                <a:cs typeface="Arial" panose="020B0604020202020204" pitchFamily="34" charset="0"/>
              </a:rPr>
              <a:t> 2015 - 2020 </a:t>
            </a:r>
            <a:r>
              <a:rPr lang="en-US" sz="2400" dirty="0" err="1">
                <a:effectLst/>
                <a:latin typeface="Arial" panose="020B0604020202020204" pitchFamily="34" charset="0"/>
                <a:ea typeface="Times New Roman" panose="02020603050405020304" pitchFamily="18" charset="0"/>
                <a:cs typeface="Arial" panose="020B0604020202020204" pitchFamily="34" charset="0"/>
              </a:rPr>
              <a:t>đã</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tạo</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ra</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thế</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và</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lực</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mới</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môi</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trường</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đầu</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tư</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kinh</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doanh</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ngày</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càng</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được</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cải</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thiện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kết</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cấu</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hạ</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tầng</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kinh</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tế</a:t>
            </a:r>
            <a:r>
              <a:rPr lang="en-US" sz="2400" dirty="0">
                <a:effectLst/>
                <a:latin typeface="Arial" panose="020B0604020202020204" pitchFamily="34" charset="0"/>
                <a:ea typeface="Times New Roman" panose="02020603050405020304" pitchFamily="18" charset="0"/>
                <a:cs typeface="Arial" panose="020B0604020202020204" pitchFamily="34" charset="0"/>
              </a:rPr>
              <a:t> - </a:t>
            </a:r>
            <a:r>
              <a:rPr lang="en-US" sz="2400" dirty="0" err="1">
                <a:effectLst/>
                <a:latin typeface="Arial" panose="020B0604020202020204" pitchFamily="34" charset="0"/>
                <a:ea typeface="Times New Roman" panose="02020603050405020304" pitchFamily="18" charset="0"/>
                <a:cs typeface="Arial" panose="020B0604020202020204" pitchFamily="34" charset="0"/>
              </a:rPr>
              <a:t>xã</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hội</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được</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đầu</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tư</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theo</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hướng</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đồng</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bộ</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hiện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đại</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tạo</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thuận</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lợi</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cho</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thu</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hút</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đầu</a:t>
            </a:r>
            <a:r>
              <a:rPr lang="en-US" sz="2400" dirty="0">
                <a:effectLst/>
                <a:latin typeface="Arial" panose="020B0604020202020204" pitchFamily="34" charset="0"/>
                <a:ea typeface="Times New Roman" panose="02020603050405020304" pitchFamily="18" charset="0"/>
                <a:cs typeface="Arial" panose="020B0604020202020204" pitchFamily="34" charset="0"/>
              </a:rPr>
              <a:t> </a:t>
            </a:r>
            <a:r>
              <a:rPr lang="en-US" sz="2400" dirty="0" err="1">
                <a:effectLst/>
                <a:latin typeface="Arial" panose="020B0604020202020204" pitchFamily="34" charset="0"/>
                <a:ea typeface="Times New Roman" panose="02020603050405020304" pitchFamily="18" charset="0"/>
                <a:cs typeface="Arial" panose="020B0604020202020204" pitchFamily="34" charset="0"/>
              </a:rPr>
              <a:t>tư;v.v</a:t>
            </a:r>
            <a:r>
              <a:rPr lang="en-US" sz="2400" dirty="0">
                <a:effectLst/>
                <a:latin typeface="Arial" panose="020B0604020202020204" pitchFamily="34" charset="0"/>
                <a:ea typeface="Times New Roman" panose="02020603050405020304" pitchFamily="18" charset="0"/>
                <a:cs typeface="Arial" panose="020B0604020202020204" pitchFamily="34" charset="0"/>
              </a:rPr>
              <a:t>..</a:t>
            </a:r>
            <a:r>
              <a:rPr lang="en-US" sz="3200" dirty="0"/>
              <a:t> “</a:t>
            </a:r>
            <a:r>
              <a:rPr lang="nl-NL" sz="2600" dirty="0">
                <a:solidFill>
                  <a:srgbClr val="FF0000"/>
                </a:solidFill>
                <a:effectLst/>
                <a:latin typeface="Arial" panose="020B0604020202020204" pitchFamily="34" charset="0"/>
                <a:ea typeface="Times New Roman" panose="02020603050405020304" pitchFamily="18" charset="0"/>
                <a:cs typeface="Arial" panose="020B0604020202020204" pitchFamily="34" charset="0"/>
              </a:rPr>
              <a:t>có thể khẳng định chưa bao giờ Thanh Hóa có được tiềm lực và vị thế như ngày nay; đó là cơ sở, điều kiện để Đảng bộ, Chính quyền và Nhân dân các dân tộc trong tỉnh tiếp tục vững bước tiến lên, góp phần cùng cả nước thực hiện thắng lợi mục tiêu công nghiệp hóa, hiện đại hóa và chủ động hội nhập quốc tế”.</a:t>
            </a:r>
            <a:endParaRPr lang="en-US" sz="2600" dirty="0">
              <a:solidFill>
                <a:srgbClr val="FF0000"/>
              </a:solidFill>
              <a:latin typeface="Arial" panose="020B0604020202020204" pitchFamily="34" charset="0"/>
              <a:cs typeface="Arial" panose="020B060402020202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563</TotalTime>
  <Words>5849</Words>
  <Application>Microsoft Office PowerPoint</Application>
  <PresentationFormat>Custom</PresentationFormat>
  <Paragraphs>108</Paragraphs>
  <Slides>33</Slides>
  <Notes>0</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KHƠI DẬY MẠNH MẼ TINH THẦN YÊU NƯỚC, Ý CHÍ TỰ CƯỜNG, KHÁT VỌNG XÂY DỰNG VÀ PHÁT TRIỂN  THANH HÓA GIÀU ĐẸP, VĂN MINH, HIỆN ĐẠI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PHÁT HUY Ý CHÍ, KHÁTVỌNG  PHÁT TRIỂNCỦA DÂN TỘC TRONG THỜI KỲ MỚI</dc:title>
  <dc:creator>Windows User</dc:creator>
  <cp:lastModifiedBy>CMS</cp:lastModifiedBy>
  <cp:revision>46</cp:revision>
  <dcterms:created xsi:type="dcterms:W3CDTF">2020-09-18T00:41:26Z</dcterms:created>
  <dcterms:modified xsi:type="dcterms:W3CDTF">2022-09-16T01:48:53Z</dcterms:modified>
</cp:coreProperties>
</file>